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4224000" cy="20104100"/>
  <p:notesSz cx="14224000" cy="201041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66800" y="6232271"/>
            <a:ext cx="12090400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33600" y="11258296"/>
            <a:ext cx="9956800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85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85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711200" y="4623943"/>
            <a:ext cx="618744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7325360" y="4623943"/>
            <a:ext cx="618744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85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4219571" cy="201041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1584024" y="19892584"/>
            <a:ext cx="1528932" cy="7837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938473" y="930832"/>
            <a:ext cx="6347052" cy="9201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85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40249" y="3769633"/>
            <a:ext cx="13143500" cy="55352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836160" y="18696814"/>
            <a:ext cx="455168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711200" y="18696814"/>
            <a:ext cx="327152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0241280" y="18696814"/>
            <a:ext cx="327152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postersession.com/" TargetMode="External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jp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0" Type="http://schemas.openxmlformats.org/officeDocument/2006/relationships/image" Target="../media/image10.png"/><Relationship Id="rId11" Type="http://schemas.openxmlformats.org/officeDocument/2006/relationships/image" Target="../media/image11.png"/><Relationship Id="rId12" Type="http://schemas.openxmlformats.org/officeDocument/2006/relationships/image" Target="../media/image1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394" y="20055014"/>
            <a:ext cx="153035" cy="400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" spc="-10">
                <a:solidFill>
                  <a:srgbClr val="002F63"/>
                </a:solidFill>
                <a:latin typeface="Arial MT"/>
                <a:cs typeface="Arial MT"/>
                <a:hlinkClick r:id="rId2"/>
              </a:rPr>
              <a:t>www.postersession.com</a:t>
            </a:r>
            <a:endParaRPr sz="100">
              <a:latin typeface="Arial MT"/>
              <a:cs typeface="Arial MT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39218" y="236354"/>
            <a:ext cx="13721715" cy="17938750"/>
            <a:chOff x="239218" y="236354"/>
            <a:chExt cx="13721715" cy="17938750"/>
          </a:xfrm>
        </p:grpSpPr>
        <p:sp>
          <p:nvSpPr>
            <p:cNvPr id="4" name="object 4"/>
            <p:cNvSpPr/>
            <p:nvPr/>
          </p:nvSpPr>
          <p:spPr>
            <a:xfrm>
              <a:off x="7301260" y="3835751"/>
              <a:ext cx="6657340" cy="14336394"/>
            </a:xfrm>
            <a:custGeom>
              <a:avLst/>
              <a:gdLst/>
              <a:ahLst/>
              <a:cxnLst/>
              <a:rect l="l" t="t" r="r" b="b"/>
              <a:pathLst>
                <a:path w="6657340" h="14336394">
                  <a:moveTo>
                    <a:pt x="6190887" y="0"/>
                  </a:moveTo>
                  <a:lnTo>
                    <a:pt x="465980" y="0"/>
                  </a:lnTo>
                  <a:lnTo>
                    <a:pt x="418341" y="2406"/>
                  </a:lnTo>
                  <a:lnTo>
                    <a:pt x="372077" y="9468"/>
                  </a:lnTo>
                  <a:lnTo>
                    <a:pt x="327422" y="20951"/>
                  </a:lnTo>
                  <a:lnTo>
                    <a:pt x="284611" y="36622"/>
                  </a:lnTo>
                  <a:lnTo>
                    <a:pt x="243878" y="56246"/>
                  </a:lnTo>
                  <a:lnTo>
                    <a:pt x="205458" y="79589"/>
                  </a:lnTo>
                  <a:lnTo>
                    <a:pt x="169584" y="106415"/>
                  </a:lnTo>
                  <a:lnTo>
                    <a:pt x="136492" y="136492"/>
                  </a:lnTo>
                  <a:lnTo>
                    <a:pt x="106415" y="169584"/>
                  </a:lnTo>
                  <a:lnTo>
                    <a:pt x="79589" y="205458"/>
                  </a:lnTo>
                  <a:lnTo>
                    <a:pt x="56246" y="243878"/>
                  </a:lnTo>
                  <a:lnTo>
                    <a:pt x="36622" y="284611"/>
                  </a:lnTo>
                  <a:lnTo>
                    <a:pt x="20951" y="327422"/>
                  </a:lnTo>
                  <a:lnTo>
                    <a:pt x="9468" y="372077"/>
                  </a:lnTo>
                  <a:lnTo>
                    <a:pt x="2406" y="418341"/>
                  </a:lnTo>
                  <a:lnTo>
                    <a:pt x="0" y="465980"/>
                  </a:lnTo>
                  <a:lnTo>
                    <a:pt x="0" y="13870265"/>
                  </a:lnTo>
                  <a:lnTo>
                    <a:pt x="2406" y="13917904"/>
                  </a:lnTo>
                  <a:lnTo>
                    <a:pt x="9468" y="13964168"/>
                  </a:lnTo>
                  <a:lnTo>
                    <a:pt x="20951" y="14008823"/>
                  </a:lnTo>
                  <a:lnTo>
                    <a:pt x="36622" y="14051634"/>
                  </a:lnTo>
                  <a:lnTo>
                    <a:pt x="56246" y="14092367"/>
                  </a:lnTo>
                  <a:lnTo>
                    <a:pt x="79589" y="14130787"/>
                  </a:lnTo>
                  <a:lnTo>
                    <a:pt x="106415" y="14166661"/>
                  </a:lnTo>
                  <a:lnTo>
                    <a:pt x="136492" y="14199753"/>
                  </a:lnTo>
                  <a:lnTo>
                    <a:pt x="169584" y="14229829"/>
                  </a:lnTo>
                  <a:lnTo>
                    <a:pt x="205458" y="14256656"/>
                  </a:lnTo>
                  <a:lnTo>
                    <a:pt x="243878" y="14279999"/>
                  </a:lnTo>
                  <a:lnTo>
                    <a:pt x="284611" y="14299623"/>
                  </a:lnTo>
                  <a:lnTo>
                    <a:pt x="327422" y="14315294"/>
                  </a:lnTo>
                  <a:lnTo>
                    <a:pt x="372077" y="14326777"/>
                  </a:lnTo>
                  <a:lnTo>
                    <a:pt x="418341" y="14333839"/>
                  </a:lnTo>
                  <a:lnTo>
                    <a:pt x="465980" y="14336245"/>
                  </a:lnTo>
                  <a:lnTo>
                    <a:pt x="6190887" y="14336245"/>
                  </a:lnTo>
                  <a:lnTo>
                    <a:pt x="6238526" y="14333839"/>
                  </a:lnTo>
                  <a:lnTo>
                    <a:pt x="6284791" y="14326777"/>
                  </a:lnTo>
                  <a:lnTo>
                    <a:pt x="6329446" y="14315294"/>
                  </a:lnTo>
                  <a:lnTo>
                    <a:pt x="6372256" y="14299623"/>
                  </a:lnTo>
                  <a:lnTo>
                    <a:pt x="6412989" y="14279999"/>
                  </a:lnTo>
                  <a:lnTo>
                    <a:pt x="6451410" y="14256656"/>
                  </a:lnTo>
                  <a:lnTo>
                    <a:pt x="6487283" y="14229829"/>
                  </a:lnTo>
                  <a:lnTo>
                    <a:pt x="6520375" y="14199753"/>
                  </a:lnTo>
                  <a:lnTo>
                    <a:pt x="6550452" y="14166661"/>
                  </a:lnTo>
                  <a:lnTo>
                    <a:pt x="6577279" y="14130787"/>
                  </a:lnTo>
                  <a:lnTo>
                    <a:pt x="6600621" y="14092367"/>
                  </a:lnTo>
                  <a:lnTo>
                    <a:pt x="6620245" y="14051634"/>
                  </a:lnTo>
                  <a:lnTo>
                    <a:pt x="6635916" y="14008823"/>
                  </a:lnTo>
                  <a:lnTo>
                    <a:pt x="6647400" y="13964168"/>
                  </a:lnTo>
                  <a:lnTo>
                    <a:pt x="6654462" y="13917904"/>
                  </a:lnTo>
                  <a:lnTo>
                    <a:pt x="6656868" y="13870265"/>
                  </a:lnTo>
                  <a:lnTo>
                    <a:pt x="6656868" y="465980"/>
                  </a:lnTo>
                  <a:lnTo>
                    <a:pt x="6654462" y="418341"/>
                  </a:lnTo>
                  <a:lnTo>
                    <a:pt x="6647400" y="372077"/>
                  </a:lnTo>
                  <a:lnTo>
                    <a:pt x="6635916" y="327422"/>
                  </a:lnTo>
                  <a:lnTo>
                    <a:pt x="6620245" y="284611"/>
                  </a:lnTo>
                  <a:lnTo>
                    <a:pt x="6600621" y="243878"/>
                  </a:lnTo>
                  <a:lnTo>
                    <a:pt x="6577279" y="205458"/>
                  </a:lnTo>
                  <a:lnTo>
                    <a:pt x="6550452" y="169584"/>
                  </a:lnTo>
                  <a:lnTo>
                    <a:pt x="6520375" y="136492"/>
                  </a:lnTo>
                  <a:lnTo>
                    <a:pt x="6487283" y="106415"/>
                  </a:lnTo>
                  <a:lnTo>
                    <a:pt x="6451410" y="79589"/>
                  </a:lnTo>
                  <a:lnTo>
                    <a:pt x="6412989" y="56246"/>
                  </a:lnTo>
                  <a:lnTo>
                    <a:pt x="6372256" y="36622"/>
                  </a:lnTo>
                  <a:lnTo>
                    <a:pt x="6329446" y="20951"/>
                  </a:lnTo>
                  <a:lnTo>
                    <a:pt x="6284791" y="9468"/>
                  </a:lnTo>
                  <a:lnTo>
                    <a:pt x="6238526" y="2406"/>
                  </a:lnTo>
                  <a:lnTo>
                    <a:pt x="61908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7301260" y="3835751"/>
              <a:ext cx="6657340" cy="14336394"/>
            </a:xfrm>
            <a:custGeom>
              <a:avLst/>
              <a:gdLst/>
              <a:ahLst/>
              <a:cxnLst/>
              <a:rect l="l" t="t" r="r" b="b"/>
              <a:pathLst>
                <a:path w="6657340" h="14336394">
                  <a:moveTo>
                    <a:pt x="0" y="465980"/>
                  </a:moveTo>
                  <a:lnTo>
                    <a:pt x="2406" y="418341"/>
                  </a:lnTo>
                  <a:lnTo>
                    <a:pt x="9468" y="372077"/>
                  </a:lnTo>
                  <a:lnTo>
                    <a:pt x="20951" y="327422"/>
                  </a:lnTo>
                  <a:lnTo>
                    <a:pt x="36622" y="284611"/>
                  </a:lnTo>
                  <a:lnTo>
                    <a:pt x="56246" y="243878"/>
                  </a:lnTo>
                  <a:lnTo>
                    <a:pt x="79589" y="205458"/>
                  </a:lnTo>
                  <a:lnTo>
                    <a:pt x="106415" y="169584"/>
                  </a:lnTo>
                  <a:lnTo>
                    <a:pt x="136492" y="136492"/>
                  </a:lnTo>
                  <a:lnTo>
                    <a:pt x="169584" y="106415"/>
                  </a:lnTo>
                  <a:lnTo>
                    <a:pt x="205458" y="79589"/>
                  </a:lnTo>
                  <a:lnTo>
                    <a:pt x="243878" y="56246"/>
                  </a:lnTo>
                  <a:lnTo>
                    <a:pt x="284611" y="36622"/>
                  </a:lnTo>
                  <a:lnTo>
                    <a:pt x="327422" y="20951"/>
                  </a:lnTo>
                  <a:lnTo>
                    <a:pt x="372077" y="9468"/>
                  </a:lnTo>
                  <a:lnTo>
                    <a:pt x="418341" y="2406"/>
                  </a:lnTo>
                  <a:lnTo>
                    <a:pt x="465980" y="0"/>
                  </a:lnTo>
                  <a:lnTo>
                    <a:pt x="6190887" y="0"/>
                  </a:lnTo>
                  <a:lnTo>
                    <a:pt x="6238526" y="2406"/>
                  </a:lnTo>
                  <a:lnTo>
                    <a:pt x="6284791" y="9468"/>
                  </a:lnTo>
                  <a:lnTo>
                    <a:pt x="6329446" y="20951"/>
                  </a:lnTo>
                  <a:lnTo>
                    <a:pt x="6372256" y="36622"/>
                  </a:lnTo>
                  <a:lnTo>
                    <a:pt x="6412989" y="56246"/>
                  </a:lnTo>
                  <a:lnTo>
                    <a:pt x="6451410" y="79589"/>
                  </a:lnTo>
                  <a:lnTo>
                    <a:pt x="6487283" y="106415"/>
                  </a:lnTo>
                  <a:lnTo>
                    <a:pt x="6520375" y="136492"/>
                  </a:lnTo>
                  <a:lnTo>
                    <a:pt x="6550452" y="169584"/>
                  </a:lnTo>
                  <a:lnTo>
                    <a:pt x="6577279" y="205458"/>
                  </a:lnTo>
                  <a:lnTo>
                    <a:pt x="6600621" y="243878"/>
                  </a:lnTo>
                  <a:lnTo>
                    <a:pt x="6620245" y="284611"/>
                  </a:lnTo>
                  <a:lnTo>
                    <a:pt x="6635916" y="327422"/>
                  </a:lnTo>
                  <a:lnTo>
                    <a:pt x="6647400" y="372077"/>
                  </a:lnTo>
                  <a:lnTo>
                    <a:pt x="6654462" y="418341"/>
                  </a:lnTo>
                  <a:lnTo>
                    <a:pt x="6656868" y="465980"/>
                  </a:lnTo>
                  <a:lnTo>
                    <a:pt x="6656868" y="13870265"/>
                  </a:lnTo>
                  <a:lnTo>
                    <a:pt x="6654462" y="13917904"/>
                  </a:lnTo>
                  <a:lnTo>
                    <a:pt x="6647400" y="13964168"/>
                  </a:lnTo>
                  <a:lnTo>
                    <a:pt x="6635916" y="14008823"/>
                  </a:lnTo>
                  <a:lnTo>
                    <a:pt x="6620245" y="14051634"/>
                  </a:lnTo>
                  <a:lnTo>
                    <a:pt x="6600621" y="14092367"/>
                  </a:lnTo>
                  <a:lnTo>
                    <a:pt x="6577279" y="14130787"/>
                  </a:lnTo>
                  <a:lnTo>
                    <a:pt x="6550452" y="14166661"/>
                  </a:lnTo>
                  <a:lnTo>
                    <a:pt x="6520375" y="14199753"/>
                  </a:lnTo>
                  <a:lnTo>
                    <a:pt x="6487283" y="14229829"/>
                  </a:lnTo>
                  <a:lnTo>
                    <a:pt x="6451410" y="14256656"/>
                  </a:lnTo>
                  <a:lnTo>
                    <a:pt x="6412989" y="14279999"/>
                  </a:lnTo>
                  <a:lnTo>
                    <a:pt x="6372256" y="14299623"/>
                  </a:lnTo>
                  <a:lnTo>
                    <a:pt x="6329446" y="14315294"/>
                  </a:lnTo>
                  <a:lnTo>
                    <a:pt x="6284791" y="14326777"/>
                  </a:lnTo>
                  <a:lnTo>
                    <a:pt x="6238526" y="14333839"/>
                  </a:lnTo>
                  <a:lnTo>
                    <a:pt x="6190887" y="14336245"/>
                  </a:lnTo>
                  <a:lnTo>
                    <a:pt x="465980" y="14336245"/>
                  </a:lnTo>
                  <a:lnTo>
                    <a:pt x="418341" y="14333839"/>
                  </a:lnTo>
                  <a:lnTo>
                    <a:pt x="372077" y="14326777"/>
                  </a:lnTo>
                  <a:lnTo>
                    <a:pt x="327422" y="14315294"/>
                  </a:lnTo>
                  <a:lnTo>
                    <a:pt x="284611" y="14299623"/>
                  </a:lnTo>
                  <a:lnTo>
                    <a:pt x="243878" y="14279999"/>
                  </a:lnTo>
                  <a:lnTo>
                    <a:pt x="205458" y="14256656"/>
                  </a:lnTo>
                  <a:lnTo>
                    <a:pt x="169584" y="14229829"/>
                  </a:lnTo>
                  <a:lnTo>
                    <a:pt x="136492" y="14199753"/>
                  </a:lnTo>
                  <a:lnTo>
                    <a:pt x="106415" y="14166661"/>
                  </a:lnTo>
                  <a:lnTo>
                    <a:pt x="79589" y="14130787"/>
                  </a:lnTo>
                  <a:lnTo>
                    <a:pt x="56246" y="14092367"/>
                  </a:lnTo>
                  <a:lnTo>
                    <a:pt x="36622" y="14051634"/>
                  </a:lnTo>
                  <a:lnTo>
                    <a:pt x="20951" y="14008823"/>
                  </a:lnTo>
                  <a:lnTo>
                    <a:pt x="9468" y="13964168"/>
                  </a:lnTo>
                  <a:lnTo>
                    <a:pt x="2406" y="13917904"/>
                  </a:lnTo>
                  <a:lnTo>
                    <a:pt x="0" y="13870265"/>
                  </a:lnTo>
                  <a:lnTo>
                    <a:pt x="0" y="465980"/>
                  </a:lnTo>
                  <a:close/>
                </a:path>
              </a:pathLst>
            </a:custGeom>
            <a:ln w="465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268601" y="3817855"/>
              <a:ext cx="6602730" cy="14336394"/>
            </a:xfrm>
            <a:custGeom>
              <a:avLst/>
              <a:gdLst/>
              <a:ahLst/>
              <a:cxnLst/>
              <a:rect l="l" t="t" r="r" b="b"/>
              <a:pathLst>
                <a:path w="6602730" h="14336394">
                  <a:moveTo>
                    <a:pt x="6140125" y="0"/>
                  </a:moveTo>
                  <a:lnTo>
                    <a:pt x="462163" y="0"/>
                  </a:lnTo>
                  <a:lnTo>
                    <a:pt x="414909" y="2386"/>
                  </a:lnTo>
                  <a:lnTo>
                    <a:pt x="369021" y="9389"/>
                  </a:lnTo>
                  <a:lnTo>
                    <a:pt x="324730" y="20778"/>
                  </a:lnTo>
                  <a:lnTo>
                    <a:pt x="282268" y="36319"/>
                  </a:lnTo>
                  <a:lnTo>
                    <a:pt x="241868" y="55781"/>
                  </a:lnTo>
                  <a:lnTo>
                    <a:pt x="203763" y="78931"/>
                  </a:lnTo>
                  <a:lnTo>
                    <a:pt x="168184" y="105537"/>
                  </a:lnTo>
                  <a:lnTo>
                    <a:pt x="135364" y="135366"/>
                  </a:lnTo>
                  <a:lnTo>
                    <a:pt x="105535" y="168187"/>
                  </a:lnTo>
                  <a:lnTo>
                    <a:pt x="78930" y="203766"/>
                  </a:lnTo>
                  <a:lnTo>
                    <a:pt x="55780" y="241871"/>
                  </a:lnTo>
                  <a:lnTo>
                    <a:pt x="36319" y="282271"/>
                  </a:lnTo>
                  <a:lnTo>
                    <a:pt x="20777" y="324732"/>
                  </a:lnTo>
                  <a:lnTo>
                    <a:pt x="9389" y="369022"/>
                  </a:lnTo>
                  <a:lnTo>
                    <a:pt x="2386" y="414910"/>
                  </a:lnTo>
                  <a:lnTo>
                    <a:pt x="0" y="462163"/>
                  </a:lnTo>
                  <a:lnTo>
                    <a:pt x="0" y="13874082"/>
                  </a:lnTo>
                  <a:lnTo>
                    <a:pt x="2386" y="13921335"/>
                  </a:lnTo>
                  <a:lnTo>
                    <a:pt x="9389" y="13967222"/>
                  </a:lnTo>
                  <a:lnTo>
                    <a:pt x="20777" y="14011513"/>
                  </a:lnTo>
                  <a:lnTo>
                    <a:pt x="36319" y="14053974"/>
                  </a:lnTo>
                  <a:lnTo>
                    <a:pt x="55780" y="14094374"/>
                  </a:lnTo>
                  <a:lnTo>
                    <a:pt x="78930" y="14132479"/>
                  </a:lnTo>
                  <a:lnTo>
                    <a:pt x="105535" y="14168058"/>
                  </a:lnTo>
                  <a:lnTo>
                    <a:pt x="135364" y="14200879"/>
                  </a:lnTo>
                  <a:lnTo>
                    <a:pt x="168184" y="14230708"/>
                  </a:lnTo>
                  <a:lnTo>
                    <a:pt x="203763" y="14257314"/>
                  </a:lnTo>
                  <a:lnTo>
                    <a:pt x="241868" y="14280464"/>
                  </a:lnTo>
                  <a:lnTo>
                    <a:pt x="282268" y="14299925"/>
                  </a:lnTo>
                  <a:lnTo>
                    <a:pt x="324730" y="14315467"/>
                  </a:lnTo>
                  <a:lnTo>
                    <a:pt x="369021" y="14326856"/>
                  </a:lnTo>
                  <a:lnTo>
                    <a:pt x="414909" y="14333859"/>
                  </a:lnTo>
                  <a:lnTo>
                    <a:pt x="462163" y="14336245"/>
                  </a:lnTo>
                  <a:lnTo>
                    <a:pt x="6140125" y="14336245"/>
                  </a:lnTo>
                  <a:lnTo>
                    <a:pt x="6187378" y="14333859"/>
                  </a:lnTo>
                  <a:lnTo>
                    <a:pt x="6233266" y="14326856"/>
                  </a:lnTo>
                  <a:lnTo>
                    <a:pt x="6277556" y="14315467"/>
                  </a:lnTo>
                  <a:lnTo>
                    <a:pt x="6320018" y="14299925"/>
                  </a:lnTo>
                  <a:lnTo>
                    <a:pt x="6360417" y="14280464"/>
                  </a:lnTo>
                  <a:lnTo>
                    <a:pt x="6398523" y="14257314"/>
                  </a:lnTo>
                  <a:lnTo>
                    <a:pt x="6434102" y="14230708"/>
                  </a:lnTo>
                  <a:lnTo>
                    <a:pt x="6466922" y="14200879"/>
                  </a:lnTo>
                  <a:lnTo>
                    <a:pt x="6496751" y="14168058"/>
                  </a:lnTo>
                  <a:lnTo>
                    <a:pt x="6523357" y="14132479"/>
                  </a:lnTo>
                  <a:lnTo>
                    <a:pt x="6546507" y="14094374"/>
                  </a:lnTo>
                  <a:lnTo>
                    <a:pt x="6565969" y="14053974"/>
                  </a:lnTo>
                  <a:lnTo>
                    <a:pt x="6581510" y="14011513"/>
                  </a:lnTo>
                  <a:lnTo>
                    <a:pt x="6592899" y="13967222"/>
                  </a:lnTo>
                  <a:lnTo>
                    <a:pt x="6599902" y="13921335"/>
                  </a:lnTo>
                  <a:lnTo>
                    <a:pt x="6602289" y="13874082"/>
                  </a:lnTo>
                  <a:lnTo>
                    <a:pt x="6602289" y="462163"/>
                  </a:lnTo>
                  <a:lnTo>
                    <a:pt x="6599902" y="414910"/>
                  </a:lnTo>
                  <a:lnTo>
                    <a:pt x="6592899" y="369022"/>
                  </a:lnTo>
                  <a:lnTo>
                    <a:pt x="6581510" y="324732"/>
                  </a:lnTo>
                  <a:lnTo>
                    <a:pt x="6565969" y="282271"/>
                  </a:lnTo>
                  <a:lnTo>
                    <a:pt x="6546507" y="241871"/>
                  </a:lnTo>
                  <a:lnTo>
                    <a:pt x="6523357" y="203766"/>
                  </a:lnTo>
                  <a:lnTo>
                    <a:pt x="6496751" y="168187"/>
                  </a:lnTo>
                  <a:lnTo>
                    <a:pt x="6466922" y="135366"/>
                  </a:lnTo>
                  <a:lnTo>
                    <a:pt x="6434102" y="105537"/>
                  </a:lnTo>
                  <a:lnTo>
                    <a:pt x="6398523" y="78931"/>
                  </a:lnTo>
                  <a:lnTo>
                    <a:pt x="6360417" y="55781"/>
                  </a:lnTo>
                  <a:lnTo>
                    <a:pt x="6320018" y="36319"/>
                  </a:lnTo>
                  <a:lnTo>
                    <a:pt x="6277556" y="20778"/>
                  </a:lnTo>
                  <a:lnTo>
                    <a:pt x="6233266" y="9389"/>
                  </a:lnTo>
                  <a:lnTo>
                    <a:pt x="6187378" y="2386"/>
                  </a:lnTo>
                  <a:lnTo>
                    <a:pt x="614012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268601" y="3817855"/>
              <a:ext cx="6602730" cy="14336394"/>
            </a:xfrm>
            <a:custGeom>
              <a:avLst/>
              <a:gdLst/>
              <a:ahLst/>
              <a:cxnLst/>
              <a:rect l="l" t="t" r="r" b="b"/>
              <a:pathLst>
                <a:path w="6602730" h="14336394">
                  <a:moveTo>
                    <a:pt x="0" y="462163"/>
                  </a:moveTo>
                  <a:lnTo>
                    <a:pt x="2386" y="414910"/>
                  </a:lnTo>
                  <a:lnTo>
                    <a:pt x="9389" y="369022"/>
                  </a:lnTo>
                  <a:lnTo>
                    <a:pt x="20777" y="324732"/>
                  </a:lnTo>
                  <a:lnTo>
                    <a:pt x="36319" y="282271"/>
                  </a:lnTo>
                  <a:lnTo>
                    <a:pt x="55780" y="241871"/>
                  </a:lnTo>
                  <a:lnTo>
                    <a:pt x="78930" y="203766"/>
                  </a:lnTo>
                  <a:lnTo>
                    <a:pt x="105535" y="168187"/>
                  </a:lnTo>
                  <a:lnTo>
                    <a:pt x="135364" y="135366"/>
                  </a:lnTo>
                  <a:lnTo>
                    <a:pt x="168184" y="105537"/>
                  </a:lnTo>
                  <a:lnTo>
                    <a:pt x="203763" y="78931"/>
                  </a:lnTo>
                  <a:lnTo>
                    <a:pt x="241868" y="55781"/>
                  </a:lnTo>
                  <a:lnTo>
                    <a:pt x="282268" y="36319"/>
                  </a:lnTo>
                  <a:lnTo>
                    <a:pt x="324730" y="20778"/>
                  </a:lnTo>
                  <a:lnTo>
                    <a:pt x="369021" y="9389"/>
                  </a:lnTo>
                  <a:lnTo>
                    <a:pt x="414909" y="2386"/>
                  </a:lnTo>
                  <a:lnTo>
                    <a:pt x="462163" y="0"/>
                  </a:lnTo>
                  <a:lnTo>
                    <a:pt x="6140125" y="0"/>
                  </a:lnTo>
                  <a:lnTo>
                    <a:pt x="6187378" y="2386"/>
                  </a:lnTo>
                  <a:lnTo>
                    <a:pt x="6233266" y="9389"/>
                  </a:lnTo>
                  <a:lnTo>
                    <a:pt x="6277556" y="20778"/>
                  </a:lnTo>
                  <a:lnTo>
                    <a:pt x="6320018" y="36319"/>
                  </a:lnTo>
                  <a:lnTo>
                    <a:pt x="6360417" y="55781"/>
                  </a:lnTo>
                  <a:lnTo>
                    <a:pt x="6398523" y="78931"/>
                  </a:lnTo>
                  <a:lnTo>
                    <a:pt x="6434102" y="105537"/>
                  </a:lnTo>
                  <a:lnTo>
                    <a:pt x="6466922" y="135366"/>
                  </a:lnTo>
                  <a:lnTo>
                    <a:pt x="6496751" y="168187"/>
                  </a:lnTo>
                  <a:lnTo>
                    <a:pt x="6523357" y="203766"/>
                  </a:lnTo>
                  <a:lnTo>
                    <a:pt x="6546507" y="241871"/>
                  </a:lnTo>
                  <a:lnTo>
                    <a:pt x="6565969" y="282271"/>
                  </a:lnTo>
                  <a:lnTo>
                    <a:pt x="6581510" y="324732"/>
                  </a:lnTo>
                  <a:lnTo>
                    <a:pt x="6592899" y="369022"/>
                  </a:lnTo>
                  <a:lnTo>
                    <a:pt x="6599902" y="414910"/>
                  </a:lnTo>
                  <a:lnTo>
                    <a:pt x="6602289" y="462163"/>
                  </a:lnTo>
                  <a:lnTo>
                    <a:pt x="6602289" y="13874082"/>
                  </a:lnTo>
                  <a:lnTo>
                    <a:pt x="6599902" y="13921335"/>
                  </a:lnTo>
                  <a:lnTo>
                    <a:pt x="6592899" y="13967222"/>
                  </a:lnTo>
                  <a:lnTo>
                    <a:pt x="6581510" y="14011513"/>
                  </a:lnTo>
                  <a:lnTo>
                    <a:pt x="6565969" y="14053974"/>
                  </a:lnTo>
                  <a:lnTo>
                    <a:pt x="6546507" y="14094374"/>
                  </a:lnTo>
                  <a:lnTo>
                    <a:pt x="6523357" y="14132479"/>
                  </a:lnTo>
                  <a:lnTo>
                    <a:pt x="6496751" y="14168058"/>
                  </a:lnTo>
                  <a:lnTo>
                    <a:pt x="6466922" y="14200879"/>
                  </a:lnTo>
                  <a:lnTo>
                    <a:pt x="6434102" y="14230708"/>
                  </a:lnTo>
                  <a:lnTo>
                    <a:pt x="6398523" y="14257314"/>
                  </a:lnTo>
                  <a:lnTo>
                    <a:pt x="6360417" y="14280464"/>
                  </a:lnTo>
                  <a:lnTo>
                    <a:pt x="6320018" y="14299925"/>
                  </a:lnTo>
                  <a:lnTo>
                    <a:pt x="6277556" y="14315467"/>
                  </a:lnTo>
                  <a:lnTo>
                    <a:pt x="6233266" y="14326856"/>
                  </a:lnTo>
                  <a:lnTo>
                    <a:pt x="6187378" y="14333859"/>
                  </a:lnTo>
                  <a:lnTo>
                    <a:pt x="6140125" y="14336245"/>
                  </a:lnTo>
                  <a:lnTo>
                    <a:pt x="462163" y="14336245"/>
                  </a:lnTo>
                  <a:lnTo>
                    <a:pt x="414909" y="14333859"/>
                  </a:lnTo>
                  <a:lnTo>
                    <a:pt x="369021" y="14326856"/>
                  </a:lnTo>
                  <a:lnTo>
                    <a:pt x="324730" y="14315467"/>
                  </a:lnTo>
                  <a:lnTo>
                    <a:pt x="282268" y="14299925"/>
                  </a:lnTo>
                  <a:lnTo>
                    <a:pt x="241868" y="14280464"/>
                  </a:lnTo>
                  <a:lnTo>
                    <a:pt x="203763" y="14257314"/>
                  </a:lnTo>
                  <a:lnTo>
                    <a:pt x="168184" y="14230708"/>
                  </a:lnTo>
                  <a:lnTo>
                    <a:pt x="135364" y="14200879"/>
                  </a:lnTo>
                  <a:lnTo>
                    <a:pt x="105535" y="14168058"/>
                  </a:lnTo>
                  <a:lnTo>
                    <a:pt x="78930" y="14132479"/>
                  </a:lnTo>
                  <a:lnTo>
                    <a:pt x="55780" y="14094374"/>
                  </a:lnTo>
                  <a:lnTo>
                    <a:pt x="36319" y="14053974"/>
                  </a:lnTo>
                  <a:lnTo>
                    <a:pt x="20777" y="14011513"/>
                  </a:lnTo>
                  <a:lnTo>
                    <a:pt x="9389" y="13967222"/>
                  </a:lnTo>
                  <a:lnTo>
                    <a:pt x="2386" y="13921335"/>
                  </a:lnTo>
                  <a:lnTo>
                    <a:pt x="0" y="13874082"/>
                  </a:lnTo>
                  <a:lnTo>
                    <a:pt x="0" y="462163"/>
                  </a:lnTo>
                  <a:close/>
                </a:path>
              </a:pathLst>
            </a:custGeom>
            <a:ln w="465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41758" y="238894"/>
              <a:ext cx="13716369" cy="3292644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241758" y="238894"/>
              <a:ext cx="13716635" cy="3293110"/>
            </a:xfrm>
            <a:custGeom>
              <a:avLst/>
              <a:gdLst/>
              <a:ahLst/>
              <a:cxnLst/>
              <a:rect l="l" t="t" r="r" b="b"/>
              <a:pathLst>
                <a:path w="13716635" h="3293110">
                  <a:moveTo>
                    <a:pt x="0" y="357896"/>
                  </a:moveTo>
                  <a:lnTo>
                    <a:pt x="3267" y="309328"/>
                  </a:lnTo>
                  <a:lnTo>
                    <a:pt x="12784" y="262747"/>
                  </a:lnTo>
                  <a:lnTo>
                    <a:pt x="28126" y="218579"/>
                  </a:lnTo>
                  <a:lnTo>
                    <a:pt x="48864" y="177251"/>
                  </a:lnTo>
                  <a:lnTo>
                    <a:pt x="74574" y="139189"/>
                  </a:lnTo>
                  <a:lnTo>
                    <a:pt x="104827" y="104818"/>
                  </a:lnTo>
                  <a:lnTo>
                    <a:pt x="139199" y="74566"/>
                  </a:lnTo>
                  <a:lnTo>
                    <a:pt x="177261" y="48859"/>
                  </a:lnTo>
                  <a:lnTo>
                    <a:pt x="218589" y="28122"/>
                  </a:lnTo>
                  <a:lnTo>
                    <a:pt x="262755" y="12783"/>
                  </a:lnTo>
                  <a:lnTo>
                    <a:pt x="309333" y="3266"/>
                  </a:lnTo>
                  <a:lnTo>
                    <a:pt x="357896" y="0"/>
                  </a:lnTo>
                  <a:lnTo>
                    <a:pt x="13358473" y="0"/>
                  </a:lnTo>
                  <a:lnTo>
                    <a:pt x="13407041" y="3266"/>
                  </a:lnTo>
                  <a:lnTo>
                    <a:pt x="13453622" y="12783"/>
                  </a:lnTo>
                  <a:lnTo>
                    <a:pt x="13497790" y="28122"/>
                  </a:lnTo>
                  <a:lnTo>
                    <a:pt x="13539118" y="48859"/>
                  </a:lnTo>
                  <a:lnTo>
                    <a:pt x="13577180" y="74566"/>
                  </a:lnTo>
                  <a:lnTo>
                    <a:pt x="13611550" y="104818"/>
                  </a:lnTo>
                  <a:lnTo>
                    <a:pt x="13641802" y="139189"/>
                  </a:lnTo>
                  <a:lnTo>
                    <a:pt x="13667510" y="177251"/>
                  </a:lnTo>
                  <a:lnTo>
                    <a:pt x="13688246" y="218579"/>
                  </a:lnTo>
                  <a:lnTo>
                    <a:pt x="13703586" y="262747"/>
                  </a:lnTo>
                  <a:lnTo>
                    <a:pt x="13713102" y="309328"/>
                  </a:lnTo>
                  <a:lnTo>
                    <a:pt x="13716369" y="357896"/>
                  </a:lnTo>
                  <a:lnTo>
                    <a:pt x="13716369" y="2934748"/>
                  </a:lnTo>
                  <a:lnTo>
                    <a:pt x="13713102" y="2983316"/>
                  </a:lnTo>
                  <a:lnTo>
                    <a:pt x="13703586" y="3029897"/>
                  </a:lnTo>
                  <a:lnTo>
                    <a:pt x="13688246" y="3074065"/>
                  </a:lnTo>
                  <a:lnTo>
                    <a:pt x="13667510" y="3115393"/>
                  </a:lnTo>
                  <a:lnTo>
                    <a:pt x="13641802" y="3153455"/>
                  </a:lnTo>
                  <a:lnTo>
                    <a:pt x="13611550" y="3187825"/>
                  </a:lnTo>
                  <a:lnTo>
                    <a:pt x="13577180" y="3218077"/>
                  </a:lnTo>
                  <a:lnTo>
                    <a:pt x="13539118" y="3243785"/>
                  </a:lnTo>
                  <a:lnTo>
                    <a:pt x="13497790" y="3264521"/>
                  </a:lnTo>
                  <a:lnTo>
                    <a:pt x="13453622" y="3279861"/>
                  </a:lnTo>
                  <a:lnTo>
                    <a:pt x="13407041" y="3289377"/>
                  </a:lnTo>
                  <a:lnTo>
                    <a:pt x="13358473" y="3292644"/>
                  </a:lnTo>
                  <a:lnTo>
                    <a:pt x="357896" y="3292644"/>
                  </a:lnTo>
                  <a:lnTo>
                    <a:pt x="309333" y="3289377"/>
                  </a:lnTo>
                  <a:lnTo>
                    <a:pt x="262755" y="3279861"/>
                  </a:lnTo>
                  <a:lnTo>
                    <a:pt x="218589" y="3264521"/>
                  </a:lnTo>
                  <a:lnTo>
                    <a:pt x="177261" y="3243785"/>
                  </a:lnTo>
                  <a:lnTo>
                    <a:pt x="139199" y="3218077"/>
                  </a:lnTo>
                  <a:lnTo>
                    <a:pt x="104827" y="3187825"/>
                  </a:lnTo>
                  <a:lnTo>
                    <a:pt x="74574" y="3153455"/>
                  </a:lnTo>
                  <a:lnTo>
                    <a:pt x="48864" y="3115393"/>
                  </a:lnTo>
                  <a:lnTo>
                    <a:pt x="28126" y="3074065"/>
                  </a:lnTo>
                  <a:lnTo>
                    <a:pt x="12784" y="3029897"/>
                  </a:lnTo>
                  <a:lnTo>
                    <a:pt x="3267" y="2983316"/>
                  </a:lnTo>
                  <a:lnTo>
                    <a:pt x="0" y="2934748"/>
                  </a:lnTo>
                  <a:lnTo>
                    <a:pt x="0" y="357896"/>
                  </a:lnTo>
                  <a:close/>
                </a:path>
              </a:pathLst>
            </a:custGeom>
            <a:ln w="465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3938473" y="930832"/>
            <a:ext cx="6323965" cy="920115"/>
          </a:xfrm>
          <a:prstGeom prst="rect"/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pc="5"/>
              <a:t>Title</a:t>
            </a:r>
            <a:r>
              <a:rPr dirty="0" spc="-20"/>
              <a:t> </a:t>
            </a:r>
            <a:r>
              <a:rPr dirty="0" spc="5"/>
              <a:t>of</a:t>
            </a:r>
            <a:r>
              <a:rPr dirty="0" spc="-15"/>
              <a:t> </a:t>
            </a:r>
            <a:r>
              <a:rPr dirty="0" spc="5"/>
              <a:t>the</a:t>
            </a:r>
            <a:r>
              <a:rPr dirty="0" spc="-20"/>
              <a:t> </a:t>
            </a:r>
            <a:r>
              <a:rPr dirty="0" spc="10"/>
              <a:t>Poster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2136650" y="2061426"/>
            <a:ext cx="9926955" cy="1305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3850" i="1">
                <a:latin typeface="Arial"/>
                <a:cs typeface="Arial"/>
              </a:rPr>
              <a:t>FirstName</a:t>
            </a:r>
            <a:r>
              <a:rPr dirty="0" sz="3850" spc="-15" i="1">
                <a:latin typeface="Arial"/>
                <a:cs typeface="Arial"/>
              </a:rPr>
              <a:t> </a:t>
            </a:r>
            <a:r>
              <a:rPr dirty="0" sz="3850" spc="-5" i="1">
                <a:latin typeface="Arial"/>
                <a:cs typeface="Arial"/>
              </a:rPr>
              <a:t>LastName</a:t>
            </a:r>
            <a:r>
              <a:rPr dirty="0" baseline="25054" sz="3825" spc="-7" i="1">
                <a:latin typeface="Arial"/>
                <a:cs typeface="Arial"/>
              </a:rPr>
              <a:t>1</a:t>
            </a:r>
            <a:r>
              <a:rPr dirty="0" sz="3850" spc="-5" i="1">
                <a:latin typeface="Arial"/>
                <a:cs typeface="Arial"/>
              </a:rPr>
              <a:t>,</a:t>
            </a:r>
            <a:r>
              <a:rPr dirty="0" sz="3850" spc="-10" i="1">
                <a:latin typeface="Arial"/>
                <a:cs typeface="Arial"/>
              </a:rPr>
              <a:t> </a:t>
            </a:r>
            <a:r>
              <a:rPr dirty="0" sz="3850" i="1">
                <a:latin typeface="Arial"/>
                <a:cs typeface="Arial"/>
              </a:rPr>
              <a:t>FirstName</a:t>
            </a:r>
            <a:r>
              <a:rPr dirty="0" sz="3850" spc="-25" i="1">
                <a:latin typeface="Arial"/>
                <a:cs typeface="Arial"/>
              </a:rPr>
              <a:t> </a:t>
            </a:r>
            <a:r>
              <a:rPr dirty="0" sz="3850" spc="-5" i="1">
                <a:latin typeface="Arial"/>
                <a:cs typeface="Arial"/>
              </a:rPr>
              <a:t>LastName</a:t>
            </a:r>
            <a:r>
              <a:rPr dirty="0" baseline="25054" sz="3825" spc="-7" i="1">
                <a:latin typeface="Arial"/>
                <a:cs typeface="Arial"/>
              </a:rPr>
              <a:t>2</a:t>
            </a:r>
            <a:endParaRPr baseline="25054" sz="3825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0"/>
              </a:spcBef>
            </a:pPr>
            <a:r>
              <a:rPr dirty="0" baseline="25925" sz="2250" i="1">
                <a:latin typeface="Arial"/>
                <a:cs typeface="Arial"/>
              </a:rPr>
              <a:t>1</a:t>
            </a:r>
            <a:r>
              <a:rPr dirty="0" sz="2250" b="1" i="1">
                <a:latin typeface="Arial"/>
                <a:cs typeface="Arial"/>
              </a:rPr>
              <a:t>UNIVERSITY/</a:t>
            </a:r>
            <a:r>
              <a:rPr dirty="0" baseline="25925" sz="2250" i="1">
                <a:latin typeface="Arial"/>
                <a:cs typeface="Arial"/>
              </a:rPr>
              <a:t>2</a:t>
            </a:r>
            <a:r>
              <a:rPr dirty="0" sz="2250" b="1" i="1">
                <a:latin typeface="Arial"/>
                <a:cs typeface="Arial"/>
              </a:rPr>
              <a:t>ORGANIZATION</a:t>
            </a:r>
            <a:r>
              <a:rPr dirty="0" sz="2250" spc="-35" b="1" i="1">
                <a:latin typeface="Arial"/>
                <a:cs typeface="Arial"/>
              </a:rPr>
              <a:t> </a:t>
            </a:r>
            <a:r>
              <a:rPr dirty="0" sz="2250" spc="-5" b="1" i="1">
                <a:latin typeface="Arial"/>
                <a:cs typeface="Arial"/>
              </a:rPr>
              <a:t>AFFILIATIONS</a:t>
            </a:r>
            <a:endParaRPr sz="225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2250" spc="-5" b="1" i="1">
                <a:latin typeface="Arial"/>
                <a:cs typeface="Arial"/>
              </a:rPr>
              <a:t>Corresponding</a:t>
            </a:r>
            <a:r>
              <a:rPr dirty="0" sz="2250" spc="25" b="1" i="1">
                <a:latin typeface="Arial"/>
                <a:cs typeface="Arial"/>
              </a:rPr>
              <a:t> </a:t>
            </a:r>
            <a:r>
              <a:rPr dirty="0" sz="2250" spc="-5" b="1" i="1">
                <a:latin typeface="Arial"/>
                <a:cs typeface="Arial"/>
              </a:rPr>
              <a:t>author(s):Email</a:t>
            </a:r>
            <a:r>
              <a:rPr dirty="0" sz="2250" spc="20" b="1" i="1">
                <a:latin typeface="Arial"/>
                <a:cs typeface="Arial"/>
              </a:rPr>
              <a:t> </a:t>
            </a:r>
            <a:r>
              <a:rPr dirty="0" sz="2250" spc="-5" b="1" i="1">
                <a:latin typeface="Arial"/>
                <a:cs typeface="Arial"/>
              </a:rPr>
              <a:t>address(es)</a:t>
            </a:r>
            <a:endParaRPr sz="22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97512" y="1665354"/>
            <a:ext cx="1221105" cy="11995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40005">
              <a:lnSpc>
                <a:spcPct val="100000"/>
              </a:lnSpc>
              <a:spcBef>
                <a:spcPts val="100"/>
              </a:spcBef>
            </a:pPr>
            <a:r>
              <a:rPr dirty="0" sz="3850" b="1">
                <a:latin typeface="Arial"/>
                <a:cs typeface="Arial"/>
              </a:rPr>
              <a:t>Your </a:t>
            </a:r>
            <a:r>
              <a:rPr dirty="0" sz="3850" spc="-1055" b="1">
                <a:latin typeface="Arial"/>
                <a:cs typeface="Arial"/>
              </a:rPr>
              <a:t> </a:t>
            </a:r>
            <a:r>
              <a:rPr dirty="0" sz="3850" spc="-5" b="1">
                <a:latin typeface="Arial"/>
                <a:cs typeface="Arial"/>
              </a:rPr>
              <a:t>Logo</a:t>
            </a:r>
            <a:endParaRPr sz="38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570761" y="13374259"/>
            <a:ext cx="6052820" cy="4525645"/>
          </a:xfrm>
          <a:prstGeom prst="rect">
            <a:avLst/>
          </a:prstGeom>
        </p:spPr>
        <p:txBody>
          <a:bodyPr wrap="square" lIns="0" tIns="302260" rIns="0" bIns="0" rtlCol="0" vert="horz">
            <a:spAutoFit/>
          </a:bodyPr>
          <a:lstStyle/>
          <a:p>
            <a:pPr algn="ctr" marL="169545">
              <a:lnSpc>
                <a:spcPct val="100000"/>
              </a:lnSpc>
              <a:spcBef>
                <a:spcPts val="2380"/>
              </a:spcBef>
            </a:pPr>
            <a:r>
              <a:rPr dirty="0" sz="3850" spc="-5" b="1">
                <a:latin typeface="Arial"/>
                <a:cs typeface="Arial"/>
              </a:rPr>
              <a:t>Conclusions</a:t>
            </a:r>
            <a:endParaRPr sz="3850">
              <a:latin typeface="Arial"/>
              <a:cs typeface="Arial"/>
            </a:endParaRPr>
          </a:p>
          <a:p>
            <a:pPr marL="36195" marR="67945">
              <a:lnSpc>
                <a:spcPts val="2140"/>
              </a:lnSpc>
              <a:spcBef>
                <a:spcPts val="1285"/>
              </a:spcBef>
            </a:pPr>
            <a:r>
              <a:rPr dirty="0" sz="1850" spc="10">
                <a:latin typeface="Times New Roman"/>
                <a:cs typeface="Times New Roman"/>
              </a:rPr>
              <a:t>Brief conclusions of the </a:t>
            </a:r>
            <a:r>
              <a:rPr dirty="0" sz="1850" spc="5">
                <a:latin typeface="Times New Roman"/>
                <a:cs typeface="Times New Roman"/>
              </a:rPr>
              <a:t>study </a:t>
            </a:r>
            <a:r>
              <a:rPr dirty="0" sz="1850" spc="10">
                <a:latin typeface="Times New Roman"/>
                <a:cs typeface="Times New Roman"/>
              </a:rPr>
              <a:t>and planned future </a:t>
            </a:r>
            <a:r>
              <a:rPr dirty="0" sz="1850" spc="15">
                <a:latin typeface="Times New Roman"/>
                <a:cs typeface="Times New Roman"/>
              </a:rPr>
              <a:t>work </a:t>
            </a:r>
            <a:r>
              <a:rPr dirty="0" sz="1850" spc="10">
                <a:latin typeface="Times New Roman"/>
                <a:cs typeface="Times New Roman"/>
              </a:rPr>
              <a:t>can be </a:t>
            </a:r>
            <a:r>
              <a:rPr dirty="0" sz="1850" spc="-450">
                <a:latin typeface="Times New Roman"/>
                <a:cs typeface="Times New Roman"/>
              </a:rPr>
              <a:t> </a:t>
            </a:r>
            <a:r>
              <a:rPr dirty="0" sz="1850" spc="10">
                <a:latin typeface="Times New Roman"/>
                <a:cs typeface="Times New Roman"/>
              </a:rPr>
              <a:t>added</a:t>
            </a:r>
            <a:r>
              <a:rPr dirty="0" sz="1850">
                <a:latin typeface="Times New Roman"/>
                <a:cs typeface="Times New Roman"/>
              </a:rPr>
              <a:t> </a:t>
            </a:r>
            <a:r>
              <a:rPr dirty="0" sz="1850" spc="10">
                <a:latin typeface="Times New Roman"/>
                <a:cs typeface="Times New Roman"/>
              </a:rPr>
              <a:t>here.</a:t>
            </a:r>
            <a:endParaRPr sz="1850">
              <a:latin typeface="Times New Roman"/>
              <a:cs typeface="Times New Roman"/>
            </a:endParaRPr>
          </a:p>
          <a:p>
            <a:pPr marL="1923414" marR="5080" indent="-1590040">
              <a:lnSpc>
                <a:spcPct val="100000"/>
              </a:lnSpc>
              <a:spcBef>
                <a:spcPts val="580"/>
              </a:spcBef>
              <a:tabLst>
                <a:tab pos="5577205" algn="l"/>
              </a:tabLst>
            </a:pPr>
            <a:r>
              <a:rPr dirty="0" sz="3850" spc="-5" b="1">
                <a:latin typeface="Arial"/>
                <a:cs typeface="Arial"/>
              </a:rPr>
              <a:t>Bibliography/Partner</a:t>
            </a:r>
            <a:r>
              <a:rPr dirty="0" sz="3850" b="1">
                <a:latin typeface="Arial"/>
                <a:cs typeface="Arial"/>
              </a:rPr>
              <a:t>s</a:t>
            </a:r>
            <a:r>
              <a:rPr dirty="0" sz="3850" b="1">
                <a:latin typeface="Arial"/>
                <a:cs typeface="Arial"/>
              </a:rPr>
              <a:t>	</a:t>
            </a:r>
            <a:r>
              <a:rPr dirty="0" sz="3850" b="1">
                <a:latin typeface="Arial"/>
                <a:cs typeface="Arial"/>
              </a:rPr>
              <a:t>of  </a:t>
            </a:r>
            <a:r>
              <a:rPr dirty="0" sz="3850" spc="-5" b="1">
                <a:latin typeface="Arial"/>
                <a:cs typeface="Arial"/>
              </a:rPr>
              <a:t>the</a:t>
            </a:r>
            <a:r>
              <a:rPr dirty="0" sz="3850" spc="-10" b="1">
                <a:latin typeface="Arial"/>
                <a:cs typeface="Arial"/>
              </a:rPr>
              <a:t> </a:t>
            </a:r>
            <a:r>
              <a:rPr dirty="0" sz="3850" b="1">
                <a:latin typeface="Arial"/>
                <a:cs typeface="Arial"/>
              </a:rPr>
              <a:t>Project</a:t>
            </a:r>
            <a:endParaRPr sz="3850">
              <a:latin typeface="Arial"/>
              <a:cs typeface="Arial"/>
            </a:endParaRPr>
          </a:p>
          <a:p>
            <a:pPr marL="12700">
              <a:lnSpc>
                <a:spcPts val="1939"/>
              </a:lnSpc>
            </a:pPr>
            <a:r>
              <a:rPr dirty="0" sz="1850" spc="10">
                <a:latin typeface="Times New Roman"/>
                <a:cs typeface="Times New Roman"/>
              </a:rPr>
              <a:t>References</a:t>
            </a:r>
            <a:r>
              <a:rPr dirty="0" sz="1850" spc="5">
                <a:latin typeface="Times New Roman"/>
                <a:cs typeface="Times New Roman"/>
              </a:rPr>
              <a:t> </a:t>
            </a:r>
            <a:r>
              <a:rPr dirty="0" sz="1850" spc="10">
                <a:latin typeface="Times New Roman"/>
                <a:cs typeface="Times New Roman"/>
              </a:rPr>
              <a:t>can adhere to </a:t>
            </a:r>
            <a:r>
              <a:rPr dirty="0" sz="1850" spc="5">
                <a:latin typeface="Times New Roman"/>
                <a:cs typeface="Times New Roman"/>
              </a:rPr>
              <a:t>the</a:t>
            </a:r>
            <a:r>
              <a:rPr dirty="0" sz="1850" spc="10">
                <a:latin typeface="Times New Roman"/>
                <a:cs typeface="Times New Roman"/>
              </a:rPr>
              <a:t> </a:t>
            </a:r>
            <a:r>
              <a:rPr dirty="0" sz="1850" spc="5">
                <a:latin typeface="Times New Roman"/>
                <a:cs typeface="Times New Roman"/>
              </a:rPr>
              <a:t>standard</a:t>
            </a:r>
            <a:r>
              <a:rPr dirty="0" sz="1850" spc="10">
                <a:latin typeface="Times New Roman"/>
                <a:cs typeface="Times New Roman"/>
              </a:rPr>
              <a:t> </a:t>
            </a:r>
            <a:r>
              <a:rPr dirty="0" sz="1850" spc="15">
                <a:latin typeface="Times New Roman"/>
                <a:cs typeface="Times New Roman"/>
              </a:rPr>
              <a:t>APA</a:t>
            </a:r>
            <a:r>
              <a:rPr dirty="0" sz="1850" spc="10">
                <a:latin typeface="Times New Roman"/>
                <a:cs typeface="Times New Roman"/>
              </a:rPr>
              <a:t> </a:t>
            </a:r>
            <a:r>
              <a:rPr dirty="0" sz="1850" spc="5">
                <a:latin typeface="Times New Roman"/>
                <a:cs typeface="Times New Roman"/>
              </a:rPr>
              <a:t>style</a:t>
            </a:r>
            <a:r>
              <a:rPr dirty="0" sz="1850" spc="10">
                <a:latin typeface="Times New Roman"/>
                <a:cs typeface="Times New Roman"/>
              </a:rPr>
              <a:t> and having</a:t>
            </a:r>
            <a:endParaRPr sz="1850">
              <a:latin typeface="Times New Roman"/>
              <a:cs typeface="Times New Roman"/>
            </a:endParaRPr>
          </a:p>
          <a:p>
            <a:pPr marL="173355">
              <a:lnSpc>
                <a:spcPts val="2180"/>
              </a:lnSpc>
            </a:pPr>
            <a:r>
              <a:rPr dirty="0" sz="1850" spc="10">
                <a:latin typeface="Times New Roman"/>
                <a:cs typeface="Times New Roman"/>
              </a:rPr>
              <a:t>the</a:t>
            </a:r>
            <a:r>
              <a:rPr dirty="0" sz="1850" spc="-15">
                <a:latin typeface="Times New Roman"/>
                <a:cs typeface="Times New Roman"/>
              </a:rPr>
              <a:t> </a:t>
            </a:r>
            <a:r>
              <a:rPr dirty="0" sz="1850" spc="10">
                <a:latin typeface="Times New Roman"/>
                <a:cs typeface="Times New Roman"/>
              </a:rPr>
              <a:t>following</a:t>
            </a:r>
            <a:r>
              <a:rPr dirty="0" sz="1850" spc="-10">
                <a:latin typeface="Times New Roman"/>
                <a:cs typeface="Times New Roman"/>
              </a:rPr>
              <a:t> </a:t>
            </a:r>
            <a:r>
              <a:rPr dirty="0" sz="1850" spc="10">
                <a:latin typeface="Times New Roman"/>
                <a:cs typeface="Times New Roman"/>
              </a:rPr>
              <a:t>format:</a:t>
            </a:r>
            <a:endParaRPr sz="1850">
              <a:latin typeface="Times New Roman"/>
              <a:cs typeface="Times New Roman"/>
            </a:endParaRPr>
          </a:p>
          <a:p>
            <a:pPr marL="12700" marR="92710">
              <a:lnSpc>
                <a:spcPts val="2250"/>
              </a:lnSpc>
              <a:spcBef>
                <a:spcPts val="80"/>
              </a:spcBef>
            </a:pPr>
            <a:r>
              <a:rPr dirty="0" sz="1850" spc="10">
                <a:latin typeface="Times New Roman"/>
                <a:cs typeface="Times New Roman"/>
              </a:rPr>
              <a:t>[1] </a:t>
            </a:r>
            <a:r>
              <a:rPr dirty="0" sz="1850" spc="10">
                <a:solidFill>
                  <a:srgbClr val="333333"/>
                </a:solidFill>
                <a:latin typeface="Times New Roman"/>
                <a:cs typeface="Times New Roman"/>
              </a:rPr>
              <a:t>Contributor, A. </a:t>
            </a:r>
            <a:r>
              <a:rPr dirty="0" sz="1850" spc="5">
                <a:solidFill>
                  <a:srgbClr val="333333"/>
                </a:solidFill>
                <a:latin typeface="Times New Roman"/>
                <a:cs typeface="Times New Roman"/>
              </a:rPr>
              <a:t>A., </a:t>
            </a:r>
            <a:r>
              <a:rPr dirty="0" sz="1850" spc="10">
                <a:solidFill>
                  <a:srgbClr val="333333"/>
                </a:solidFill>
                <a:latin typeface="Times New Roman"/>
                <a:cs typeface="Times New Roman"/>
              </a:rPr>
              <a:t>Contributor, B. B., Contributor, C. C., </a:t>
            </a:r>
            <a:r>
              <a:rPr dirty="0" sz="1850" spc="1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850" spc="20">
                <a:solidFill>
                  <a:srgbClr val="333333"/>
                </a:solidFill>
                <a:latin typeface="Times New Roman"/>
                <a:cs typeface="Times New Roman"/>
              </a:rPr>
              <a:t>&amp;</a:t>
            </a:r>
            <a:r>
              <a:rPr dirty="0" sz="1850" spc="2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850" spc="10">
                <a:solidFill>
                  <a:srgbClr val="333333"/>
                </a:solidFill>
                <a:latin typeface="Times New Roman"/>
                <a:cs typeface="Times New Roman"/>
              </a:rPr>
              <a:t>Contributor,</a:t>
            </a:r>
            <a:r>
              <a:rPr dirty="0" sz="1850" spc="3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850" spc="10">
                <a:solidFill>
                  <a:srgbClr val="333333"/>
                </a:solidFill>
                <a:latin typeface="Times New Roman"/>
                <a:cs typeface="Times New Roman"/>
              </a:rPr>
              <a:t>D.</a:t>
            </a:r>
            <a:r>
              <a:rPr dirty="0" sz="1850" spc="3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850" spc="10">
                <a:solidFill>
                  <a:srgbClr val="333333"/>
                </a:solidFill>
                <a:latin typeface="Times New Roman"/>
                <a:cs typeface="Times New Roman"/>
              </a:rPr>
              <a:t>D.</a:t>
            </a:r>
            <a:r>
              <a:rPr dirty="0" sz="1850" spc="3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850" spc="10">
                <a:solidFill>
                  <a:srgbClr val="333333"/>
                </a:solidFill>
                <a:latin typeface="Times New Roman"/>
                <a:cs typeface="Times New Roman"/>
              </a:rPr>
              <a:t>(Year,</a:t>
            </a:r>
            <a:r>
              <a:rPr dirty="0" sz="1850" spc="2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850" spc="10">
                <a:solidFill>
                  <a:srgbClr val="333333"/>
                </a:solidFill>
                <a:latin typeface="Times New Roman"/>
                <a:cs typeface="Times New Roman"/>
              </a:rPr>
              <a:t>Month</a:t>
            </a:r>
            <a:r>
              <a:rPr dirty="0" sz="1850" spc="3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850" spc="5">
                <a:solidFill>
                  <a:srgbClr val="333333"/>
                </a:solidFill>
                <a:latin typeface="Times New Roman"/>
                <a:cs typeface="Times New Roman"/>
              </a:rPr>
              <a:t>Day).</a:t>
            </a:r>
            <a:r>
              <a:rPr dirty="0" sz="1850" spc="2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850" spc="5" i="1">
                <a:solidFill>
                  <a:srgbClr val="333333"/>
                </a:solidFill>
                <a:latin typeface="Times New Roman"/>
                <a:cs typeface="Times New Roman"/>
              </a:rPr>
              <a:t>Title</a:t>
            </a:r>
            <a:r>
              <a:rPr dirty="0" sz="1850" spc="30" i="1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850" spc="10" i="1">
                <a:solidFill>
                  <a:srgbClr val="333333"/>
                </a:solidFill>
                <a:latin typeface="Times New Roman"/>
                <a:cs typeface="Times New Roman"/>
              </a:rPr>
              <a:t>of </a:t>
            </a:r>
            <a:r>
              <a:rPr dirty="0" sz="1850" spc="15" i="1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850" spc="10" i="1">
                <a:solidFill>
                  <a:srgbClr val="333333"/>
                </a:solidFill>
                <a:latin typeface="Times New Roman"/>
                <a:cs typeface="Times New Roman"/>
              </a:rPr>
              <a:t>contribution</a:t>
            </a:r>
            <a:r>
              <a:rPr dirty="0" sz="1850" spc="10">
                <a:solidFill>
                  <a:srgbClr val="333333"/>
                </a:solidFill>
                <a:latin typeface="Times New Roman"/>
                <a:cs typeface="Times New Roman"/>
              </a:rPr>
              <a:t>. Title</a:t>
            </a:r>
            <a:r>
              <a:rPr dirty="0" sz="1850" spc="1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850" spc="10">
                <a:solidFill>
                  <a:srgbClr val="333333"/>
                </a:solidFill>
                <a:latin typeface="Times New Roman"/>
                <a:cs typeface="Times New Roman"/>
              </a:rPr>
              <a:t>of</a:t>
            </a:r>
            <a:r>
              <a:rPr dirty="0" sz="1850" spc="1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850" spc="5">
                <a:solidFill>
                  <a:srgbClr val="333333"/>
                </a:solidFill>
                <a:latin typeface="Times New Roman"/>
                <a:cs typeface="Times New Roman"/>
              </a:rPr>
              <a:t>Symposium/Conference,</a:t>
            </a:r>
            <a:r>
              <a:rPr dirty="0" sz="1850" spc="10">
                <a:solidFill>
                  <a:srgbClr val="333333"/>
                </a:solidFill>
                <a:latin typeface="Times New Roman"/>
                <a:cs typeface="Times New Roman"/>
              </a:rPr>
              <a:t> Location.</a:t>
            </a:r>
            <a:r>
              <a:rPr dirty="0" sz="1850" spc="2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850" spc="10">
                <a:solidFill>
                  <a:srgbClr val="333333"/>
                </a:solidFill>
                <a:latin typeface="Times New Roman"/>
                <a:cs typeface="Times New Roman"/>
              </a:rPr>
              <a:t>URL</a:t>
            </a: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ts val="2185"/>
              </a:lnSpc>
            </a:pPr>
            <a:r>
              <a:rPr dirty="0" sz="1850" spc="10">
                <a:solidFill>
                  <a:srgbClr val="333333"/>
                </a:solidFill>
                <a:latin typeface="Times New Roman"/>
                <a:cs typeface="Times New Roman"/>
              </a:rPr>
              <a:t>(optional)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554417" y="4105848"/>
            <a:ext cx="5944235" cy="2159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83870">
              <a:lnSpc>
                <a:spcPct val="100000"/>
              </a:lnSpc>
              <a:spcBef>
                <a:spcPts val="100"/>
              </a:spcBef>
              <a:tabLst>
                <a:tab pos="3636010" algn="l"/>
              </a:tabLst>
            </a:pPr>
            <a:r>
              <a:rPr dirty="0" sz="3850" spc="-5" b="1">
                <a:latin typeface="Arial"/>
                <a:cs typeface="Arial"/>
              </a:rPr>
              <a:t>Results/Main	Findings</a:t>
            </a:r>
            <a:endParaRPr sz="3850">
              <a:latin typeface="Arial"/>
              <a:cs typeface="Arial"/>
            </a:endParaRPr>
          </a:p>
          <a:p>
            <a:pPr marL="12700" marR="5080">
              <a:lnSpc>
                <a:spcPct val="96500"/>
              </a:lnSpc>
              <a:spcBef>
                <a:spcPts val="1460"/>
              </a:spcBef>
            </a:pPr>
            <a:r>
              <a:rPr dirty="0" sz="1850" spc="10">
                <a:latin typeface="Times New Roman"/>
                <a:cs typeface="Times New Roman"/>
              </a:rPr>
              <a:t>This </a:t>
            </a:r>
            <a:r>
              <a:rPr dirty="0" sz="1850" spc="5">
                <a:latin typeface="Times New Roman"/>
                <a:cs typeface="Times New Roman"/>
              </a:rPr>
              <a:t>section </a:t>
            </a:r>
            <a:r>
              <a:rPr dirty="0" sz="1850" spc="10">
                <a:latin typeface="Times New Roman"/>
                <a:cs typeface="Times New Roman"/>
              </a:rPr>
              <a:t>can discuss about the results and </a:t>
            </a:r>
            <a:r>
              <a:rPr dirty="0" sz="1850" spc="5">
                <a:latin typeface="Times New Roman"/>
                <a:cs typeface="Times New Roman"/>
              </a:rPr>
              <a:t>its </a:t>
            </a:r>
            <a:r>
              <a:rPr dirty="0" sz="1850" spc="10">
                <a:latin typeface="Times New Roman"/>
                <a:cs typeface="Times New Roman"/>
              </a:rPr>
              <a:t>implications. </a:t>
            </a:r>
            <a:r>
              <a:rPr dirty="0" sz="1850" spc="-450">
                <a:latin typeface="Times New Roman"/>
                <a:cs typeface="Times New Roman"/>
              </a:rPr>
              <a:t> </a:t>
            </a:r>
            <a:r>
              <a:rPr dirty="0" sz="1850" spc="15">
                <a:latin typeface="Times New Roman"/>
                <a:cs typeface="Times New Roman"/>
              </a:rPr>
              <a:t>The </a:t>
            </a:r>
            <a:r>
              <a:rPr dirty="0" sz="1850" spc="10">
                <a:latin typeface="Times New Roman"/>
                <a:cs typeface="Times New Roman"/>
              </a:rPr>
              <a:t>figure below can also be accompanied by Tabular </a:t>
            </a:r>
            <a:r>
              <a:rPr dirty="0" sz="1850" spc="5">
                <a:latin typeface="Times New Roman"/>
                <a:cs typeface="Times New Roman"/>
              </a:rPr>
              <a:t>section </a:t>
            </a:r>
            <a:r>
              <a:rPr dirty="0" sz="1850" spc="-450">
                <a:latin typeface="Times New Roman"/>
                <a:cs typeface="Times New Roman"/>
              </a:rPr>
              <a:t> </a:t>
            </a:r>
            <a:r>
              <a:rPr dirty="0" sz="1850" spc="10">
                <a:latin typeface="Times New Roman"/>
                <a:cs typeface="Times New Roman"/>
              </a:rPr>
              <a:t>listing out the major outcomes. </a:t>
            </a:r>
            <a:r>
              <a:rPr dirty="0" sz="1850" spc="15">
                <a:latin typeface="Times New Roman"/>
                <a:cs typeface="Times New Roman"/>
              </a:rPr>
              <a:t>The </a:t>
            </a:r>
            <a:r>
              <a:rPr dirty="0" sz="1850" spc="10">
                <a:latin typeface="Times New Roman"/>
                <a:cs typeface="Times New Roman"/>
              </a:rPr>
              <a:t>main </a:t>
            </a:r>
            <a:r>
              <a:rPr dirty="0" sz="1850" spc="5">
                <a:latin typeface="Times New Roman"/>
                <a:cs typeface="Times New Roman"/>
              </a:rPr>
              <a:t>strengths </a:t>
            </a:r>
            <a:r>
              <a:rPr dirty="0" sz="1850" spc="10">
                <a:latin typeface="Times New Roman"/>
                <a:cs typeface="Times New Roman"/>
              </a:rPr>
              <a:t>of the </a:t>
            </a:r>
            <a:r>
              <a:rPr dirty="0" sz="1850" spc="15">
                <a:latin typeface="Times New Roman"/>
                <a:cs typeface="Times New Roman"/>
              </a:rPr>
              <a:t> </a:t>
            </a:r>
            <a:r>
              <a:rPr dirty="0" sz="1850" spc="10">
                <a:latin typeface="Times New Roman"/>
                <a:cs typeface="Times New Roman"/>
              </a:rPr>
              <a:t>methodology and gaps to improve can be discussed in this </a:t>
            </a:r>
            <a:r>
              <a:rPr dirty="0" sz="1850" spc="15">
                <a:latin typeface="Times New Roman"/>
                <a:cs typeface="Times New Roman"/>
              </a:rPr>
              <a:t> </a:t>
            </a:r>
            <a:r>
              <a:rPr dirty="0" sz="1850" spc="5">
                <a:latin typeface="Times New Roman"/>
                <a:cs typeface="Times New Roman"/>
              </a:rPr>
              <a:t>section.</a:t>
            </a:r>
            <a:endParaRPr sz="1850">
              <a:latin typeface="Times New Roman"/>
              <a:cs typeface="Times New Roman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0" y="13871337"/>
            <a:ext cx="14220190" cy="6233160"/>
            <a:chOff x="0" y="13871337"/>
            <a:chExt cx="14220190" cy="6233160"/>
          </a:xfrm>
        </p:grpSpPr>
        <p:pic>
          <p:nvPicPr>
            <p:cNvPr id="16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18153921"/>
              <a:ext cx="14219571" cy="1950171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158357" y="18216912"/>
              <a:ext cx="1257646" cy="1887186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43817" y="13871337"/>
              <a:ext cx="3654119" cy="2820937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773017" y="14530224"/>
              <a:ext cx="3531003" cy="1649543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1665469" y="13882253"/>
              <a:ext cx="3614420" cy="2781300"/>
            </a:xfrm>
            <a:custGeom>
              <a:avLst/>
              <a:gdLst/>
              <a:ahLst/>
              <a:cxnLst/>
              <a:rect l="l" t="t" r="r" b="b"/>
              <a:pathLst>
                <a:path w="3614420" h="2781300">
                  <a:moveTo>
                    <a:pt x="3614035" y="0"/>
                  </a:moveTo>
                  <a:lnTo>
                    <a:pt x="0" y="0"/>
                  </a:lnTo>
                  <a:lnTo>
                    <a:pt x="0" y="2780853"/>
                  </a:lnTo>
                  <a:lnTo>
                    <a:pt x="3614035" y="2780853"/>
                  </a:lnTo>
                  <a:lnTo>
                    <a:pt x="3614035" y="0"/>
                  </a:lnTo>
                  <a:close/>
                </a:path>
              </a:pathLst>
            </a:custGeom>
            <a:solidFill>
              <a:srgbClr val="6F2F9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1" name="object 21"/>
          <p:cNvSpPr txBox="1"/>
          <p:nvPr/>
        </p:nvSpPr>
        <p:spPr>
          <a:xfrm>
            <a:off x="526053" y="9808685"/>
            <a:ext cx="5941695" cy="392112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93980">
              <a:lnSpc>
                <a:spcPts val="2180"/>
              </a:lnSpc>
              <a:spcBef>
                <a:spcPts val="130"/>
              </a:spcBef>
            </a:pPr>
            <a:r>
              <a:rPr dirty="0" sz="1850" spc="10">
                <a:latin typeface="Times New Roman"/>
                <a:cs typeface="Times New Roman"/>
              </a:rPr>
              <a:t>Images</a:t>
            </a:r>
            <a:r>
              <a:rPr dirty="0" sz="1850" spc="-15">
                <a:latin typeface="Times New Roman"/>
                <a:cs typeface="Times New Roman"/>
              </a:rPr>
              <a:t> </a:t>
            </a:r>
            <a:r>
              <a:rPr dirty="0" sz="1850" spc="10">
                <a:latin typeface="Times New Roman"/>
                <a:cs typeface="Times New Roman"/>
              </a:rPr>
              <a:t>and</a:t>
            </a:r>
            <a:r>
              <a:rPr dirty="0" sz="1850" spc="-10">
                <a:latin typeface="Times New Roman"/>
                <a:cs typeface="Times New Roman"/>
              </a:rPr>
              <a:t> </a:t>
            </a:r>
            <a:r>
              <a:rPr dirty="0" sz="1850" spc="10">
                <a:latin typeface="Times New Roman"/>
                <a:cs typeface="Times New Roman"/>
              </a:rPr>
              <a:t>Illustrations:</a:t>
            </a:r>
            <a:endParaRPr sz="1850">
              <a:latin typeface="Times New Roman"/>
              <a:cs typeface="Times New Roman"/>
            </a:endParaRPr>
          </a:p>
          <a:p>
            <a:pPr marL="93980" marR="5080">
              <a:lnSpc>
                <a:spcPct val="96500"/>
              </a:lnSpc>
              <a:spcBef>
                <a:spcPts val="35"/>
              </a:spcBef>
            </a:pPr>
            <a:r>
              <a:rPr dirty="0" sz="1850" spc="10">
                <a:latin typeface="Times New Roman"/>
                <a:cs typeface="Times New Roman"/>
              </a:rPr>
              <a:t>Any Image used in this poster needs to be 300 dpi for </a:t>
            </a:r>
            <a:r>
              <a:rPr dirty="0" sz="1850" spc="5">
                <a:latin typeface="Times New Roman"/>
                <a:cs typeface="Times New Roman"/>
              </a:rPr>
              <a:t>it </a:t>
            </a:r>
            <a:r>
              <a:rPr dirty="0" sz="1850" spc="10">
                <a:latin typeface="Times New Roman"/>
                <a:cs typeface="Times New Roman"/>
              </a:rPr>
              <a:t>to be </a:t>
            </a:r>
            <a:r>
              <a:rPr dirty="0" sz="1850" spc="-450">
                <a:latin typeface="Times New Roman"/>
                <a:cs typeface="Times New Roman"/>
              </a:rPr>
              <a:t> </a:t>
            </a:r>
            <a:r>
              <a:rPr dirty="0" sz="1850" spc="10">
                <a:latin typeface="Times New Roman"/>
                <a:cs typeface="Times New Roman"/>
              </a:rPr>
              <a:t>visible clearly after printing. </a:t>
            </a:r>
            <a:r>
              <a:rPr dirty="0" sz="1850" spc="5">
                <a:latin typeface="Times New Roman"/>
                <a:cs typeface="Times New Roman"/>
              </a:rPr>
              <a:t>All </a:t>
            </a:r>
            <a:r>
              <a:rPr dirty="0" sz="1850" spc="10">
                <a:latin typeface="Times New Roman"/>
                <a:cs typeface="Times New Roman"/>
              </a:rPr>
              <a:t>illustrations must be </a:t>
            </a:r>
            <a:r>
              <a:rPr dirty="0" sz="1850" spc="15">
                <a:latin typeface="Times New Roman"/>
                <a:cs typeface="Times New Roman"/>
              </a:rPr>
              <a:t> </a:t>
            </a:r>
            <a:r>
              <a:rPr dirty="0" sz="1850" spc="10">
                <a:latin typeface="Times New Roman"/>
                <a:cs typeface="Times New Roman"/>
              </a:rPr>
              <a:t>accompanied</a:t>
            </a:r>
            <a:r>
              <a:rPr dirty="0" sz="1850" spc="5">
                <a:latin typeface="Times New Roman"/>
                <a:cs typeface="Times New Roman"/>
              </a:rPr>
              <a:t> </a:t>
            </a:r>
            <a:r>
              <a:rPr dirty="0" sz="1850" spc="10">
                <a:latin typeface="Times New Roman"/>
                <a:cs typeface="Times New Roman"/>
              </a:rPr>
              <a:t>by figure</a:t>
            </a:r>
            <a:r>
              <a:rPr dirty="0" sz="1850" spc="15">
                <a:latin typeface="Times New Roman"/>
                <a:cs typeface="Times New Roman"/>
              </a:rPr>
              <a:t> </a:t>
            </a:r>
            <a:r>
              <a:rPr dirty="0" sz="1850" spc="10">
                <a:latin typeface="Times New Roman"/>
                <a:cs typeface="Times New Roman"/>
              </a:rPr>
              <a:t>numbers and</a:t>
            </a:r>
            <a:r>
              <a:rPr dirty="0" sz="1850" spc="15">
                <a:latin typeface="Times New Roman"/>
                <a:cs typeface="Times New Roman"/>
              </a:rPr>
              <a:t> </a:t>
            </a:r>
            <a:r>
              <a:rPr dirty="0" sz="1850" spc="10">
                <a:latin typeface="Times New Roman"/>
                <a:cs typeface="Times New Roman"/>
              </a:rPr>
              <a:t>a</a:t>
            </a:r>
            <a:r>
              <a:rPr dirty="0" sz="1850" spc="5">
                <a:latin typeface="Times New Roman"/>
                <a:cs typeface="Times New Roman"/>
              </a:rPr>
              <a:t> </a:t>
            </a:r>
            <a:r>
              <a:rPr dirty="0" sz="1850" spc="10">
                <a:latin typeface="Times New Roman"/>
                <a:cs typeface="Times New Roman"/>
              </a:rPr>
              <a:t>caption</a:t>
            </a:r>
            <a:r>
              <a:rPr dirty="0" sz="1850" spc="15">
                <a:latin typeface="Times New Roman"/>
                <a:cs typeface="Times New Roman"/>
              </a:rPr>
              <a:t> </a:t>
            </a:r>
            <a:r>
              <a:rPr dirty="0" sz="1850" spc="10">
                <a:latin typeface="Times New Roman"/>
                <a:cs typeface="Times New Roman"/>
              </a:rPr>
              <a:t>describing the </a:t>
            </a:r>
            <a:r>
              <a:rPr dirty="0" sz="1850" spc="-445">
                <a:latin typeface="Times New Roman"/>
                <a:cs typeface="Times New Roman"/>
              </a:rPr>
              <a:t> </a:t>
            </a:r>
            <a:r>
              <a:rPr dirty="0" sz="1850" spc="10">
                <a:latin typeface="Times New Roman"/>
                <a:cs typeface="Times New Roman"/>
              </a:rPr>
              <a:t>illustration.</a:t>
            </a:r>
            <a:endParaRPr sz="1850">
              <a:latin typeface="Times New Roman"/>
              <a:cs typeface="Times New Roman"/>
            </a:endParaRPr>
          </a:p>
          <a:p>
            <a:pPr marL="2098675" marR="423545" indent="-1427480">
              <a:lnSpc>
                <a:spcPct val="100000"/>
              </a:lnSpc>
              <a:spcBef>
                <a:spcPts val="605"/>
              </a:spcBef>
            </a:pPr>
            <a:r>
              <a:rPr dirty="0" sz="3850" spc="-5" b="1">
                <a:latin typeface="Arial"/>
                <a:cs typeface="Arial"/>
              </a:rPr>
              <a:t>Methodology/Project  </a:t>
            </a:r>
            <a:r>
              <a:rPr dirty="0" sz="3850" b="1">
                <a:latin typeface="Arial"/>
                <a:cs typeface="Arial"/>
              </a:rPr>
              <a:t>Protocol</a:t>
            </a:r>
            <a:endParaRPr sz="3850">
              <a:latin typeface="Arial"/>
              <a:cs typeface="Arial"/>
            </a:endParaRPr>
          </a:p>
          <a:p>
            <a:pPr marL="12700" marR="26670">
              <a:lnSpc>
                <a:spcPct val="96500"/>
              </a:lnSpc>
              <a:spcBef>
                <a:spcPts val="1435"/>
              </a:spcBef>
            </a:pPr>
            <a:r>
              <a:rPr dirty="0" sz="1850" spc="10">
                <a:latin typeface="Times New Roman"/>
                <a:cs typeface="Times New Roman"/>
              </a:rPr>
              <a:t>Use this </a:t>
            </a:r>
            <a:r>
              <a:rPr dirty="0" sz="1850" spc="5">
                <a:latin typeface="Times New Roman"/>
                <a:cs typeface="Times New Roman"/>
              </a:rPr>
              <a:t>space</a:t>
            </a:r>
            <a:r>
              <a:rPr dirty="0" sz="1850" spc="10">
                <a:latin typeface="Times New Roman"/>
                <a:cs typeface="Times New Roman"/>
              </a:rPr>
              <a:t> </a:t>
            </a:r>
            <a:r>
              <a:rPr dirty="0" sz="1850" spc="5">
                <a:latin typeface="Times New Roman"/>
                <a:cs typeface="Times New Roman"/>
              </a:rPr>
              <a:t>to</a:t>
            </a:r>
            <a:r>
              <a:rPr dirty="0" sz="1850" spc="10">
                <a:latin typeface="Times New Roman"/>
                <a:cs typeface="Times New Roman"/>
              </a:rPr>
              <a:t> describe briefly the methodology adopted</a:t>
            </a:r>
            <a:r>
              <a:rPr dirty="0" sz="1850" spc="5">
                <a:latin typeface="Times New Roman"/>
                <a:cs typeface="Times New Roman"/>
              </a:rPr>
              <a:t> </a:t>
            </a:r>
            <a:r>
              <a:rPr dirty="0" sz="1850" spc="10">
                <a:latin typeface="Times New Roman"/>
                <a:cs typeface="Times New Roman"/>
              </a:rPr>
              <a:t>in </a:t>
            </a:r>
            <a:r>
              <a:rPr dirty="0" sz="1850" spc="-450">
                <a:latin typeface="Times New Roman"/>
                <a:cs typeface="Times New Roman"/>
              </a:rPr>
              <a:t> </a:t>
            </a:r>
            <a:r>
              <a:rPr dirty="0" sz="1850" spc="10">
                <a:latin typeface="Times New Roman"/>
                <a:cs typeface="Times New Roman"/>
              </a:rPr>
              <a:t>this </a:t>
            </a:r>
            <a:r>
              <a:rPr dirty="0" sz="1850" spc="5">
                <a:latin typeface="Times New Roman"/>
                <a:cs typeface="Times New Roman"/>
              </a:rPr>
              <a:t>study </a:t>
            </a:r>
            <a:r>
              <a:rPr dirty="0" sz="1850" spc="10">
                <a:latin typeface="Times New Roman"/>
                <a:cs typeface="Times New Roman"/>
              </a:rPr>
              <a:t>including the data collected, and </a:t>
            </a:r>
            <a:r>
              <a:rPr dirty="0" sz="1850" spc="5">
                <a:latin typeface="Times New Roman"/>
                <a:cs typeface="Times New Roman"/>
              </a:rPr>
              <a:t>software </a:t>
            </a:r>
            <a:r>
              <a:rPr dirty="0" sz="1850" spc="10">
                <a:latin typeface="Times New Roman"/>
                <a:cs typeface="Times New Roman"/>
              </a:rPr>
              <a:t>and </a:t>
            </a:r>
            <a:r>
              <a:rPr dirty="0" sz="1850" spc="15">
                <a:latin typeface="Times New Roman"/>
                <a:cs typeface="Times New Roman"/>
              </a:rPr>
              <a:t> </a:t>
            </a:r>
            <a:r>
              <a:rPr dirty="0" sz="1850" spc="10">
                <a:latin typeface="Times New Roman"/>
                <a:cs typeface="Times New Roman"/>
              </a:rPr>
              <a:t>approach used to </a:t>
            </a:r>
            <a:r>
              <a:rPr dirty="0" sz="1850" spc="5">
                <a:latin typeface="Times New Roman"/>
                <a:cs typeface="Times New Roman"/>
              </a:rPr>
              <a:t>solve</a:t>
            </a:r>
            <a:r>
              <a:rPr dirty="0" sz="1850" spc="10">
                <a:latin typeface="Times New Roman"/>
                <a:cs typeface="Times New Roman"/>
              </a:rPr>
              <a:t> the problem described in the</a:t>
            </a:r>
            <a:r>
              <a:rPr dirty="0" sz="1850" spc="5">
                <a:latin typeface="Times New Roman"/>
                <a:cs typeface="Times New Roman"/>
              </a:rPr>
              <a:t> </a:t>
            </a:r>
            <a:r>
              <a:rPr dirty="0" sz="1850" spc="10">
                <a:latin typeface="Times New Roman"/>
                <a:cs typeface="Times New Roman"/>
              </a:rPr>
              <a:t>previous </a:t>
            </a:r>
            <a:r>
              <a:rPr dirty="0" sz="1850" spc="15">
                <a:latin typeface="Times New Roman"/>
                <a:cs typeface="Times New Roman"/>
              </a:rPr>
              <a:t> </a:t>
            </a:r>
            <a:r>
              <a:rPr dirty="0" sz="1850" spc="5">
                <a:latin typeface="Times New Roman"/>
                <a:cs typeface="Times New Roman"/>
              </a:rPr>
              <a:t>section.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40249" y="3769633"/>
            <a:ext cx="6072505" cy="5535295"/>
          </a:xfrm>
          <a:prstGeom prst="rect">
            <a:avLst/>
          </a:prstGeom>
        </p:spPr>
        <p:txBody>
          <a:bodyPr wrap="square" lIns="0" tIns="342265" rIns="0" bIns="0" rtlCol="0" vert="horz">
            <a:spAutoFit/>
          </a:bodyPr>
          <a:lstStyle/>
          <a:p>
            <a:pPr algn="ctr" marR="85090">
              <a:lnSpc>
                <a:spcPct val="100000"/>
              </a:lnSpc>
              <a:spcBef>
                <a:spcPts val="2695"/>
              </a:spcBef>
            </a:pPr>
            <a:r>
              <a:rPr dirty="0" sz="3850" b="1">
                <a:latin typeface="Arial"/>
                <a:cs typeface="Arial"/>
              </a:rPr>
              <a:t>Summary</a:t>
            </a:r>
            <a:endParaRPr sz="3850">
              <a:latin typeface="Arial"/>
              <a:cs typeface="Arial"/>
            </a:endParaRPr>
          </a:p>
          <a:p>
            <a:pPr marL="12700" marR="5080">
              <a:lnSpc>
                <a:spcPct val="96500"/>
              </a:lnSpc>
              <a:spcBef>
                <a:spcPts val="1375"/>
              </a:spcBef>
            </a:pPr>
            <a:r>
              <a:rPr dirty="0" sz="1850" spc="10">
                <a:latin typeface="Times New Roman"/>
                <a:cs typeface="Times New Roman"/>
              </a:rPr>
              <a:t>Use this </a:t>
            </a:r>
            <a:r>
              <a:rPr dirty="0" sz="1850" spc="5">
                <a:latin typeface="Times New Roman"/>
                <a:cs typeface="Times New Roman"/>
              </a:rPr>
              <a:t>space </a:t>
            </a:r>
            <a:r>
              <a:rPr dirty="0" sz="1850" spc="10">
                <a:latin typeface="Times New Roman"/>
                <a:cs typeface="Times New Roman"/>
              </a:rPr>
              <a:t>to summarize the main contribution of this work </a:t>
            </a:r>
            <a:r>
              <a:rPr dirty="0" sz="1850" spc="-450">
                <a:latin typeface="Times New Roman"/>
                <a:cs typeface="Times New Roman"/>
              </a:rPr>
              <a:t> </a:t>
            </a:r>
            <a:r>
              <a:rPr dirty="0" sz="1850" spc="5">
                <a:latin typeface="Times New Roman"/>
                <a:cs typeface="Times New Roman"/>
              </a:rPr>
              <a:t>with </a:t>
            </a:r>
            <a:r>
              <a:rPr dirty="0" sz="1850" spc="10">
                <a:latin typeface="Times New Roman"/>
                <a:cs typeface="Times New Roman"/>
              </a:rPr>
              <a:t>clear bullet points and restricting the total word count to </a:t>
            </a:r>
            <a:r>
              <a:rPr dirty="0" sz="1850" spc="15">
                <a:latin typeface="Times New Roman"/>
                <a:cs typeface="Times New Roman"/>
              </a:rPr>
              <a:t> </a:t>
            </a:r>
            <a:r>
              <a:rPr dirty="0" sz="1850" spc="10">
                <a:latin typeface="Times New Roman"/>
                <a:cs typeface="Times New Roman"/>
              </a:rPr>
              <a:t>about</a:t>
            </a:r>
            <a:r>
              <a:rPr dirty="0" sz="1850">
                <a:latin typeface="Times New Roman"/>
                <a:cs typeface="Times New Roman"/>
              </a:rPr>
              <a:t> </a:t>
            </a:r>
            <a:r>
              <a:rPr dirty="0" sz="1850" spc="10">
                <a:latin typeface="Times New Roman"/>
                <a:cs typeface="Times New Roman"/>
              </a:rPr>
              <a:t>150</a:t>
            </a:r>
            <a:r>
              <a:rPr dirty="0" sz="1850" spc="5">
                <a:latin typeface="Times New Roman"/>
                <a:cs typeface="Times New Roman"/>
              </a:rPr>
              <a:t> words.:</a:t>
            </a:r>
            <a:endParaRPr sz="1850">
              <a:latin typeface="Times New Roman"/>
              <a:cs typeface="Times New Roman"/>
            </a:endParaRPr>
          </a:p>
          <a:p>
            <a:pPr marL="227329" indent="-215265">
              <a:lnSpc>
                <a:spcPts val="2105"/>
              </a:lnSpc>
              <a:buFont typeface="Arial MT"/>
              <a:buChar char="•"/>
              <a:tabLst>
                <a:tab pos="227329" algn="l"/>
                <a:tab pos="227965" algn="l"/>
              </a:tabLst>
            </a:pPr>
            <a:r>
              <a:rPr dirty="0" sz="1850" spc="10">
                <a:latin typeface="Times New Roman"/>
                <a:cs typeface="Times New Roman"/>
              </a:rPr>
              <a:t>Contribution</a:t>
            </a:r>
            <a:r>
              <a:rPr dirty="0" sz="1850" spc="-60">
                <a:latin typeface="Times New Roman"/>
                <a:cs typeface="Times New Roman"/>
              </a:rPr>
              <a:t> </a:t>
            </a:r>
            <a:r>
              <a:rPr dirty="0" sz="1850" spc="10">
                <a:latin typeface="Times New Roman"/>
                <a:cs typeface="Times New Roman"/>
              </a:rPr>
              <a:t>1</a:t>
            </a:r>
            <a:endParaRPr sz="1850">
              <a:latin typeface="Times New Roman"/>
              <a:cs typeface="Times New Roman"/>
            </a:endParaRPr>
          </a:p>
          <a:p>
            <a:pPr marL="227329" indent="-215265">
              <a:lnSpc>
                <a:spcPts val="2140"/>
              </a:lnSpc>
              <a:buFont typeface="Arial MT"/>
              <a:buChar char="•"/>
              <a:tabLst>
                <a:tab pos="227329" algn="l"/>
                <a:tab pos="227965" algn="l"/>
              </a:tabLst>
            </a:pPr>
            <a:r>
              <a:rPr dirty="0" sz="1850" spc="10">
                <a:latin typeface="Times New Roman"/>
                <a:cs typeface="Times New Roman"/>
              </a:rPr>
              <a:t>Contribution</a:t>
            </a:r>
            <a:r>
              <a:rPr dirty="0" sz="1850" spc="-60">
                <a:latin typeface="Times New Roman"/>
                <a:cs typeface="Times New Roman"/>
              </a:rPr>
              <a:t> </a:t>
            </a:r>
            <a:r>
              <a:rPr dirty="0" sz="1850" spc="10">
                <a:latin typeface="Times New Roman"/>
                <a:cs typeface="Times New Roman"/>
              </a:rPr>
              <a:t>2</a:t>
            </a:r>
            <a:endParaRPr sz="1850">
              <a:latin typeface="Times New Roman"/>
              <a:cs typeface="Times New Roman"/>
            </a:endParaRPr>
          </a:p>
          <a:p>
            <a:pPr marL="227329" indent="-215265">
              <a:lnSpc>
                <a:spcPts val="2060"/>
              </a:lnSpc>
              <a:buFont typeface="Arial MT"/>
              <a:buChar char="•"/>
              <a:tabLst>
                <a:tab pos="227329" algn="l"/>
                <a:tab pos="227965" algn="l"/>
              </a:tabLst>
            </a:pPr>
            <a:r>
              <a:rPr dirty="0" sz="1850" spc="10">
                <a:latin typeface="Times New Roman"/>
                <a:cs typeface="Times New Roman"/>
              </a:rPr>
              <a:t>Contribution</a:t>
            </a:r>
            <a:r>
              <a:rPr dirty="0" sz="1850" spc="-60">
                <a:latin typeface="Times New Roman"/>
                <a:cs typeface="Times New Roman"/>
              </a:rPr>
              <a:t> </a:t>
            </a:r>
            <a:r>
              <a:rPr dirty="0" sz="1850" spc="10">
                <a:latin typeface="Times New Roman"/>
                <a:cs typeface="Times New Roman"/>
              </a:rPr>
              <a:t>3</a:t>
            </a:r>
            <a:endParaRPr sz="1850">
              <a:latin typeface="Times New Roman"/>
              <a:cs typeface="Times New Roman"/>
            </a:endParaRPr>
          </a:p>
          <a:p>
            <a:pPr marL="394970" marR="693420" indent="1508125">
              <a:lnSpc>
                <a:spcPts val="4620"/>
              </a:lnSpc>
              <a:spcBef>
                <a:spcPts val="30"/>
              </a:spcBef>
            </a:pPr>
            <a:r>
              <a:rPr dirty="0" sz="3850" b="1">
                <a:latin typeface="Arial"/>
                <a:cs typeface="Arial"/>
              </a:rPr>
              <a:t>Problem </a:t>
            </a:r>
            <a:r>
              <a:rPr dirty="0" sz="3850" spc="5" b="1">
                <a:latin typeface="Arial"/>
                <a:cs typeface="Arial"/>
              </a:rPr>
              <a:t> </a:t>
            </a:r>
            <a:r>
              <a:rPr dirty="0" sz="3850" b="1">
                <a:latin typeface="Arial"/>
                <a:cs typeface="Arial"/>
              </a:rPr>
              <a:t>Statement/Objectives</a:t>
            </a:r>
            <a:endParaRPr sz="3850">
              <a:latin typeface="Arial"/>
              <a:cs typeface="Arial"/>
            </a:endParaRPr>
          </a:p>
          <a:p>
            <a:pPr marL="79375">
              <a:lnSpc>
                <a:spcPts val="2035"/>
              </a:lnSpc>
            </a:pPr>
            <a:r>
              <a:rPr dirty="0" sz="1850" spc="10">
                <a:latin typeface="Times New Roman"/>
                <a:cs typeface="Times New Roman"/>
              </a:rPr>
              <a:t>This</a:t>
            </a:r>
            <a:r>
              <a:rPr dirty="0" sz="1850">
                <a:latin typeface="Times New Roman"/>
                <a:cs typeface="Times New Roman"/>
              </a:rPr>
              <a:t> </a:t>
            </a:r>
            <a:r>
              <a:rPr dirty="0" sz="1850" spc="10">
                <a:latin typeface="Times New Roman"/>
                <a:cs typeface="Times New Roman"/>
              </a:rPr>
              <a:t>template</a:t>
            </a:r>
            <a:r>
              <a:rPr dirty="0" sz="1850" spc="5">
                <a:latin typeface="Times New Roman"/>
                <a:cs typeface="Times New Roman"/>
              </a:rPr>
              <a:t> is set </a:t>
            </a:r>
            <a:r>
              <a:rPr dirty="0" sz="1850" spc="10">
                <a:latin typeface="Times New Roman"/>
                <a:cs typeface="Times New Roman"/>
              </a:rPr>
              <a:t>up</a:t>
            </a:r>
            <a:r>
              <a:rPr dirty="0" sz="1850">
                <a:latin typeface="Times New Roman"/>
                <a:cs typeface="Times New Roman"/>
              </a:rPr>
              <a:t> </a:t>
            </a:r>
            <a:r>
              <a:rPr dirty="0" sz="1850" spc="10">
                <a:latin typeface="Times New Roman"/>
                <a:cs typeface="Times New Roman"/>
              </a:rPr>
              <a:t>to</a:t>
            </a:r>
            <a:r>
              <a:rPr dirty="0" sz="1850" spc="5">
                <a:latin typeface="Times New Roman"/>
                <a:cs typeface="Times New Roman"/>
              </a:rPr>
              <a:t> </a:t>
            </a:r>
            <a:r>
              <a:rPr dirty="0" sz="1850" spc="10">
                <a:latin typeface="Times New Roman"/>
                <a:cs typeface="Times New Roman"/>
              </a:rPr>
              <a:t>yield</a:t>
            </a:r>
            <a:r>
              <a:rPr dirty="0" sz="1850">
                <a:latin typeface="Times New Roman"/>
                <a:cs typeface="Times New Roman"/>
              </a:rPr>
              <a:t> </a:t>
            </a:r>
            <a:r>
              <a:rPr dirty="0" sz="1850" spc="10">
                <a:latin typeface="Times New Roman"/>
                <a:cs typeface="Times New Roman"/>
              </a:rPr>
              <a:t>an</a:t>
            </a:r>
            <a:r>
              <a:rPr dirty="0" sz="1850" spc="5">
                <a:latin typeface="Times New Roman"/>
                <a:cs typeface="Times New Roman"/>
              </a:rPr>
              <a:t> </a:t>
            </a:r>
            <a:r>
              <a:rPr dirty="0" sz="1850" spc="10">
                <a:latin typeface="Times New Roman"/>
                <a:cs typeface="Times New Roman"/>
              </a:rPr>
              <a:t>A0</a:t>
            </a:r>
            <a:endParaRPr sz="1850">
              <a:latin typeface="Times New Roman"/>
              <a:cs typeface="Times New Roman"/>
            </a:endParaRPr>
          </a:p>
          <a:p>
            <a:pPr marL="79375" marR="144780">
              <a:lnSpc>
                <a:spcPct val="96500"/>
              </a:lnSpc>
              <a:spcBef>
                <a:spcPts val="40"/>
              </a:spcBef>
            </a:pPr>
            <a:r>
              <a:rPr dirty="0" sz="1850" spc="10">
                <a:latin typeface="Times New Roman"/>
                <a:cs typeface="Times New Roman"/>
              </a:rPr>
              <a:t>(33.11”x46.81”/84.1cmx118.9cm) </a:t>
            </a:r>
            <a:r>
              <a:rPr dirty="0" sz="1850" spc="5">
                <a:latin typeface="Times New Roman"/>
                <a:cs typeface="Times New Roman"/>
              </a:rPr>
              <a:t>size </a:t>
            </a:r>
            <a:r>
              <a:rPr dirty="0" sz="1850" spc="10">
                <a:latin typeface="Times New Roman"/>
                <a:cs typeface="Times New Roman"/>
              </a:rPr>
              <a:t>vertical poster. </a:t>
            </a:r>
            <a:r>
              <a:rPr dirty="0" sz="1850" spc="15">
                <a:latin typeface="Times New Roman"/>
                <a:cs typeface="Times New Roman"/>
              </a:rPr>
              <a:t>The </a:t>
            </a:r>
            <a:r>
              <a:rPr dirty="0" sz="1850" spc="20">
                <a:latin typeface="Times New Roman"/>
                <a:cs typeface="Times New Roman"/>
              </a:rPr>
              <a:t> </a:t>
            </a:r>
            <a:r>
              <a:rPr dirty="0" sz="1850" spc="10">
                <a:latin typeface="Times New Roman"/>
                <a:cs typeface="Times New Roman"/>
              </a:rPr>
              <a:t>headings</a:t>
            </a:r>
            <a:r>
              <a:rPr dirty="0" sz="1850" spc="5">
                <a:latin typeface="Times New Roman"/>
                <a:cs typeface="Times New Roman"/>
              </a:rPr>
              <a:t> </a:t>
            </a:r>
            <a:r>
              <a:rPr dirty="0" sz="1850" spc="10">
                <a:latin typeface="Times New Roman"/>
                <a:cs typeface="Times New Roman"/>
              </a:rPr>
              <a:t>are in font</a:t>
            </a:r>
            <a:r>
              <a:rPr dirty="0" sz="1850" spc="5">
                <a:latin typeface="Times New Roman"/>
                <a:cs typeface="Times New Roman"/>
              </a:rPr>
              <a:t> Arial</a:t>
            </a:r>
            <a:r>
              <a:rPr dirty="0" sz="1850" spc="10">
                <a:latin typeface="Times New Roman"/>
                <a:cs typeface="Times New Roman"/>
              </a:rPr>
              <a:t> and </a:t>
            </a:r>
            <a:r>
              <a:rPr dirty="0" sz="1850" spc="5">
                <a:latin typeface="Times New Roman"/>
                <a:cs typeface="Times New Roman"/>
              </a:rPr>
              <a:t>size</a:t>
            </a:r>
            <a:r>
              <a:rPr dirty="0" sz="1850" spc="10">
                <a:latin typeface="Times New Roman"/>
                <a:cs typeface="Times New Roman"/>
              </a:rPr>
              <a:t> 82</a:t>
            </a:r>
            <a:r>
              <a:rPr dirty="0" sz="1850" spc="5">
                <a:latin typeface="Times New Roman"/>
                <a:cs typeface="Times New Roman"/>
              </a:rPr>
              <a:t> while</a:t>
            </a:r>
            <a:r>
              <a:rPr dirty="0" sz="1850" spc="10">
                <a:latin typeface="Times New Roman"/>
                <a:cs typeface="Times New Roman"/>
              </a:rPr>
              <a:t> </a:t>
            </a:r>
            <a:r>
              <a:rPr dirty="0" sz="1850" spc="5">
                <a:latin typeface="Times New Roman"/>
                <a:cs typeface="Times New Roman"/>
              </a:rPr>
              <a:t>the</a:t>
            </a:r>
            <a:r>
              <a:rPr dirty="0" sz="1850" spc="10">
                <a:latin typeface="Times New Roman"/>
                <a:cs typeface="Times New Roman"/>
              </a:rPr>
              <a:t> text </a:t>
            </a:r>
            <a:r>
              <a:rPr dirty="0" sz="1850" spc="5">
                <a:latin typeface="Times New Roman"/>
                <a:cs typeface="Times New Roman"/>
              </a:rPr>
              <a:t>is </a:t>
            </a:r>
            <a:r>
              <a:rPr dirty="0" sz="1850" spc="10">
                <a:latin typeface="Times New Roman"/>
                <a:cs typeface="Times New Roman"/>
              </a:rPr>
              <a:t>in font </a:t>
            </a:r>
            <a:r>
              <a:rPr dirty="0" sz="1850" spc="-445">
                <a:latin typeface="Times New Roman"/>
                <a:cs typeface="Times New Roman"/>
              </a:rPr>
              <a:t> </a:t>
            </a:r>
            <a:r>
              <a:rPr dirty="0" sz="1850" spc="10">
                <a:latin typeface="Times New Roman"/>
                <a:cs typeface="Times New Roman"/>
              </a:rPr>
              <a:t>Times</a:t>
            </a:r>
            <a:r>
              <a:rPr dirty="0" sz="1850">
                <a:latin typeface="Times New Roman"/>
                <a:cs typeface="Times New Roman"/>
              </a:rPr>
              <a:t> </a:t>
            </a:r>
            <a:r>
              <a:rPr dirty="0" sz="1850" spc="15">
                <a:latin typeface="Times New Roman"/>
                <a:cs typeface="Times New Roman"/>
              </a:rPr>
              <a:t>New</a:t>
            </a:r>
            <a:r>
              <a:rPr dirty="0" sz="1850">
                <a:latin typeface="Times New Roman"/>
                <a:cs typeface="Times New Roman"/>
              </a:rPr>
              <a:t> </a:t>
            </a:r>
            <a:r>
              <a:rPr dirty="0" sz="1850" spc="15">
                <a:latin typeface="Times New Roman"/>
                <a:cs typeface="Times New Roman"/>
              </a:rPr>
              <a:t>Roman</a:t>
            </a:r>
            <a:r>
              <a:rPr dirty="0" sz="1850" spc="5">
                <a:latin typeface="Times New Roman"/>
                <a:cs typeface="Times New Roman"/>
              </a:rPr>
              <a:t> </a:t>
            </a:r>
            <a:r>
              <a:rPr dirty="0" sz="1850" spc="10">
                <a:latin typeface="Times New Roman"/>
                <a:cs typeface="Times New Roman"/>
              </a:rPr>
              <a:t>and</a:t>
            </a:r>
            <a:r>
              <a:rPr dirty="0" sz="1850">
                <a:latin typeface="Times New Roman"/>
                <a:cs typeface="Times New Roman"/>
              </a:rPr>
              <a:t> </a:t>
            </a:r>
            <a:r>
              <a:rPr dirty="0" sz="1850" spc="5">
                <a:latin typeface="Times New Roman"/>
                <a:cs typeface="Times New Roman"/>
              </a:rPr>
              <a:t>size </a:t>
            </a:r>
            <a:r>
              <a:rPr dirty="0" sz="1850" spc="10">
                <a:latin typeface="Times New Roman"/>
                <a:cs typeface="Times New Roman"/>
              </a:rPr>
              <a:t>40.</a:t>
            </a:r>
            <a:endParaRPr sz="1850">
              <a:latin typeface="Times New Roman"/>
              <a:cs typeface="Times New Roman"/>
            </a:endParaRPr>
          </a:p>
          <a:p>
            <a:pPr marL="79375" marR="191135">
              <a:lnSpc>
                <a:spcPts val="2140"/>
              </a:lnSpc>
              <a:spcBef>
                <a:spcPts val="55"/>
              </a:spcBef>
            </a:pPr>
            <a:r>
              <a:rPr dirty="0" sz="1850" spc="15">
                <a:latin typeface="Times New Roman"/>
                <a:cs typeface="Times New Roman"/>
              </a:rPr>
              <a:t>The </a:t>
            </a:r>
            <a:r>
              <a:rPr dirty="0" sz="1850" spc="10">
                <a:latin typeface="Times New Roman"/>
                <a:cs typeface="Times New Roman"/>
              </a:rPr>
              <a:t>main problem </a:t>
            </a:r>
            <a:r>
              <a:rPr dirty="0" sz="1850" spc="5">
                <a:latin typeface="Times New Roman"/>
                <a:cs typeface="Times New Roman"/>
              </a:rPr>
              <a:t>solved </a:t>
            </a:r>
            <a:r>
              <a:rPr dirty="0" sz="1850" spc="10">
                <a:latin typeface="Times New Roman"/>
                <a:cs typeface="Times New Roman"/>
              </a:rPr>
              <a:t>in this </a:t>
            </a:r>
            <a:r>
              <a:rPr dirty="0" sz="1850" spc="5">
                <a:latin typeface="Times New Roman"/>
                <a:cs typeface="Times New Roman"/>
              </a:rPr>
              <a:t>study </a:t>
            </a:r>
            <a:r>
              <a:rPr dirty="0" sz="1850" spc="10">
                <a:latin typeface="Times New Roman"/>
                <a:cs typeface="Times New Roman"/>
              </a:rPr>
              <a:t>can be described here </a:t>
            </a:r>
            <a:r>
              <a:rPr dirty="0" sz="1850" spc="-450">
                <a:latin typeface="Times New Roman"/>
                <a:cs typeface="Times New Roman"/>
              </a:rPr>
              <a:t> </a:t>
            </a:r>
            <a:r>
              <a:rPr dirty="0" sz="1850" spc="10">
                <a:latin typeface="Times New Roman"/>
                <a:cs typeface="Times New Roman"/>
              </a:rPr>
              <a:t>along</a:t>
            </a:r>
            <a:r>
              <a:rPr dirty="0" sz="1850" spc="5">
                <a:latin typeface="Times New Roman"/>
                <a:cs typeface="Times New Roman"/>
              </a:rPr>
              <a:t> with its</a:t>
            </a:r>
            <a:r>
              <a:rPr dirty="0" sz="1850" spc="10">
                <a:latin typeface="Times New Roman"/>
                <a:cs typeface="Times New Roman"/>
              </a:rPr>
              <a:t> implications</a:t>
            </a:r>
            <a:r>
              <a:rPr dirty="0" sz="1850" spc="5">
                <a:latin typeface="Times New Roman"/>
                <a:cs typeface="Times New Roman"/>
              </a:rPr>
              <a:t> </a:t>
            </a:r>
            <a:r>
              <a:rPr dirty="0" sz="1850" spc="10">
                <a:latin typeface="Times New Roman"/>
                <a:cs typeface="Times New Roman"/>
              </a:rPr>
              <a:t>for the</a:t>
            </a:r>
            <a:r>
              <a:rPr dirty="0" sz="1850" spc="5">
                <a:latin typeface="Times New Roman"/>
                <a:cs typeface="Times New Roman"/>
              </a:rPr>
              <a:t> soil </a:t>
            </a:r>
            <a:r>
              <a:rPr dirty="0" sz="1850" spc="10">
                <a:latin typeface="Times New Roman"/>
                <a:cs typeface="Times New Roman"/>
              </a:rPr>
              <a:t>and environment.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665469" y="13882254"/>
            <a:ext cx="3614420" cy="2781300"/>
          </a:xfrm>
          <a:prstGeom prst="rect">
            <a:avLst/>
          </a:prstGeom>
          <a:ln w="4652">
            <a:solidFill>
              <a:srgbClr val="B5DADD"/>
            </a:solidFill>
          </a:ln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5400">
              <a:latin typeface="Times New Roman"/>
              <a:cs typeface="Times New Roman"/>
            </a:endParaRPr>
          </a:p>
          <a:p>
            <a:pPr marL="1071880" marR="410209" indent="-652145">
              <a:lnSpc>
                <a:spcPct val="100000"/>
              </a:lnSpc>
            </a:pPr>
            <a:r>
              <a:rPr dirty="0" sz="3850">
                <a:solidFill>
                  <a:srgbClr val="FFFFFF"/>
                </a:solidFill>
                <a:latin typeface="Arial MT"/>
                <a:cs typeface="Arial MT"/>
              </a:rPr>
              <a:t>Illustration</a:t>
            </a:r>
            <a:r>
              <a:rPr dirty="0" sz="3850" spc="-8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850" spc="-5">
                <a:solidFill>
                  <a:srgbClr val="FFFFFF"/>
                </a:solidFill>
                <a:latin typeface="Arial MT"/>
                <a:cs typeface="Arial MT"/>
              </a:rPr>
              <a:t>at </a:t>
            </a:r>
            <a:r>
              <a:rPr dirty="0" sz="3850" spc="-105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850" spc="-5">
                <a:solidFill>
                  <a:srgbClr val="FFFFFF"/>
                </a:solidFill>
                <a:latin typeface="Arial MT"/>
                <a:cs typeface="Arial MT"/>
              </a:rPr>
              <a:t>300dpi</a:t>
            </a:r>
            <a:endParaRPr sz="3850">
              <a:latin typeface="Arial MT"/>
              <a:cs typeface="Arial MT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370530" y="16869976"/>
            <a:ext cx="2399030" cy="3124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850" spc="5">
                <a:latin typeface="Times New Roman"/>
                <a:cs typeface="Times New Roman"/>
              </a:rPr>
              <a:t>Fig.1</a:t>
            </a:r>
            <a:r>
              <a:rPr dirty="0" sz="1850" spc="-5">
                <a:latin typeface="Times New Roman"/>
                <a:cs typeface="Times New Roman"/>
              </a:rPr>
              <a:t> </a:t>
            </a:r>
            <a:r>
              <a:rPr dirty="0" sz="1850" spc="10">
                <a:latin typeface="Times New Roman"/>
                <a:cs typeface="Times New Roman"/>
              </a:rPr>
              <a:t>Captions</a:t>
            </a:r>
            <a:r>
              <a:rPr dirty="0" sz="1850" spc="-5">
                <a:latin typeface="Times New Roman"/>
                <a:cs typeface="Times New Roman"/>
              </a:rPr>
              <a:t> </a:t>
            </a:r>
            <a:r>
              <a:rPr dirty="0" sz="1850" spc="10">
                <a:latin typeface="Times New Roman"/>
                <a:cs typeface="Times New Roman"/>
              </a:rPr>
              <a:t>goes</a:t>
            </a:r>
            <a:r>
              <a:rPr dirty="0" sz="1850" spc="-5">
                <a:latin typeface="Times New Roman"/>
                <a:cs typeface="Times New Roman"/>
              </a:rPr>
              <a:t> </a:t>
            </a:r>
            <a:r>
              <a:rPr dirty="0" sz="1850" spc="10">
                <a:latin typeface="Times New Roman"/>
                <a:cs typeface="Times New Roman"/>
              </a:rPr>
              <a:t>here</a:t>
            </a:r>
            <a:endParaRPr sz="1850">
              <a:latin typeface="Times New Roman"/>
              <a:cs typeface="Times New Roman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8790645" y="6686931"/>
            <a:ext cx="3660775" cy="2821305"/>
            <a:chOff x="8790645" y="6686931"/>
            <a:chExt cx="3660775" cy="2821305"/>
          </a:xfrm>
        </p:grpSpPr>
        <p:pic>
          <p:nvPicPr>
            <p:cNvPr id="26" name="object 2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790645" y="6686931"/>
              <a:ext cx="3654119" cy="2821295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919846" y="7346176"/>
              <a:ext cx="3531003" cy="1649543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8812298" y="6697847"/>
              <a:ext cx="3614420" cy="2781300"/>
            </a:xfrm>
            <a:custGeom>
              <a:avLst/>
              <a:gdLst/>
              <a:ahLst/>
              <a:cxnLst/>
              <a:rect l="l" t="t" r="r" b="b"/>
              <a:pathLst>
                <a:path w="3614420" h="2781300">
                  <a:moveTo>
                    <a:pt x="3614035" y="0"/>
                  </a:moveTo>
                  <a:lnTo>
                    <a:pt x="0" y="0"/>
                  </a:lnTo>
                  <a:lnTo>
                    <a:pt x="0" y="2781210"/>
                  </a:lnTo>
                  <a:lnTo>
                    <a:pt x="3614035" y="2781210"/>
                  </a:lnTo>
                  <a:lnTo>
                    <a:pt x="3614035" y="0"/>
                  </a:lnTo>
                  <a:close/>
                </a:path>
              </a:pathLst>
            </a:custGeom>
            <a:solidFill>
              <a:srgbClr val="6F2F9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9" name="object 29"/>
          <p:cNvSpPr txBox="1"/>
          <p:nvPr/>
        </p:nvSpPr>
        <p:spPr>
          <a:xfrm>
            <a:off x="8812297" y="6697846"/>
            <a:ext cx="3614420" cy="2781300"/>
          </a:xfrm>
          <a:prstGeom prst="rect">
            <a:avLst/>
          </a:prstGeom>
          <a:ln w="4652">
            <a:solidFill>
              <a:srgbClr val="B5DADD"/>
            </a:solidFill>
          </a:ln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5400">
              <a:latin typeface="Times New Roman"/>
              <a:cs typeface="Times New Roman"/>
            </a:endParaRPr>
          </a:p>
          <a:p>
            <a:pPr marL="1004569" marR="410209" indent="-584200">
              <a:lnSpc>
                <a:spcPct val="100000"/>
              </a:lnSpc>
            </a:pPr>
            <a:r>
              <a:rPr dirty="0" sz="3850">
                <a:solidFill>
                  <a:srgbClr val="FFFFFF"/>
                </a:solidFill>
                <a:latin typeface="Arial MT"/>
                <a:cs typeface="Arial MT"/>
              </a:rPr>
              <a:t>Illustration</a:t>
            </a:r>
            <a:r>
              <a:rPr dirty="0" sz="3850" spc="-8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850" spc="-5">
                <a:solidFill>
                  <a:srgbClr val="FFFFFF"/>
                </a:solidFill>
                <a:latin typeface="Arial MT"/>
                <a:cs typeface="Arial MT"/>
              </a:rPr>
              <a:t>at </a:t>
            </a:r>
            <a:r>
              <a:rPr dirty="0" sz="3850" spc="-105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850" spc="-5">
                <a:solidFill>
                  <a:srgbClr val="FFFFFF"/>
                </a:solidFill>
                <a:latin typeface="Arial MT"/>
                <a:cs typeface="Arial MT"/>
              </a:rPr>
              <a:t>300</a:t>
            </a:r>
            <a:r>
              <a:rPr dirty="0" sz="3850" spc="-2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850" spc="-5">
                <a:solidFill>
                  <a:srgbClr val="FFFFFF"/>
                </a:solidFill>
                <a:latin typeface="Arial MT"/>
                <a:cs typeface="Arial MT"/>
              </a:rPr>
              <a:t>dpi</a:t>
            </a:r>
            <a:endParaRPr sz="3850">
              <a:latin typeface="Arial MT"/>
              <a:cs typeface="Arial MT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9369666" y="9535849"/>
            <a:ext cx="2425065" cy="3124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850" spc="10" b="1">
                <a:latin typeface="Times New Roman"/>
                <a:cs typeface="Times New Roman"/>
              </a:rPr>
              <a:t>Fig.2</a:t>
            </a:r>
            <a:r>
              <a:rPr dirty="0" sz="1850" spc="-15" b="1">
                <a:latin typeface="Times New Roman"/>
                <a:cs typeface="Times New Roman"/>
              </a:rPr>
              <a:t> </a:t>
            </a:r>
            <a:r>
              <a:rPr dirty="0" sz="1850" spc="10" b="1">
                <a:latin typeface="Times New Roman"/>
                <a:cs typeface="Times New Roman"/>
              </a:rPr>
              <a:t>Caption</a:t>
            </a:r>
            <a:r>
              <a:rPr dirty="0" sz="1850" spc="-15" b="1">
                <a:latin typeface="Times New Roman"/>
                <a:cs typeface="Times New Roman"/>
              </a:rPr>
              <a:t> </a:t>
            </a:r>
            <a:r>
              <a:rPr dirty="0" sz="1850" spc="10" b="1">
                <a:latin typeface="Times New Roman"/>
                <a:cs typeface="Times New Roman"/>
              </a:rPr>
              <a:t>goes</a:t>
            </a:r>
            <a:r>
              <a:rPr dirty="0" sz="1850" spc="-10" b="1">
                <a:latin typeface="Times New Roman"/>
                <a:cs typeface="Times New Roman"/>
              </a:rPr>
              <a:t> </a:t>
            </a:r>
            <a:r>
              <a:rPr dirty="0" sz="1850" spc="5" b="1">
                <a:latin typeface="Times New Roman"/>
                <a:cs typeface="Times New Roman"/>
              </a:rPr>
              <a:t>here</a:t>
            </a:r>
            <a:endParaRPr sz="1850">
              <a:latin typeface="Times New Roman"/>
              <a:cs typeface="Times New Roman"/>
            </a:endParaRPr>
          </a:p>
        </p:txBody>
      </p:sp>
      <p:graphicFrame>
        <p:nvGraphicFramePr>
          <p:cNvPr id="31" name="object 31"/>
          <p:cNvGraphicFramePr>
            <a:graphicFrameLocks noGrp="1"/>
          </p:cNvGraphicFramePr>
          <p:nvPr/>
        </p:nvGraphicFramePr>
        <p:xfrm>
          <a:off x="7688026" y="10692982"/>
          <a:ext cx="5014595" cy="25069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68145"/>
                <a:gridCol w="1668145"/>
                <a:gridCol w="1668144"/>
              </a:tblGrid>
              <a:tr h="631209">
                <a:tc>
                  <a:txBody>
                    <a:bodyPr/>
                    <a:lstStyle/>
                    <a:p>
                      <a:pPr marL="495934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185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S.</a:t>
                      </a:r>
                      <a:r>
                        <a:rPr dirty="0" sz="185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No.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2159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185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Column</a:t>
                      </a:r>
                      <a:r>
                        <a:rPr dirty="0" sz="185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2159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185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Column</a:t>
                      </a:r>
                      <a:r>
                        <a:rPr dirty="0" sz="185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21590">
                    <a:solidFill>
                      <a:srgbClr val="000000"/>
                    </a:solidFill>
                  </a:tcPr>
                </a:tc>
              </a:tr>
              <a:tr h="62226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850">
                          <a:latin typeface="Times New Roman"/>
                          <a:cs typeface="Times New Roman"/>
                        </a:rPr>
                        <a:t>1</a:t>
                      </a:r>
                      <a:endParaRPr sz="18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4604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850" spc="10">
                          <a:latin typeface="Times New Roman"/>
                          <a:cs typeface="Times New Roman"/>
                        </a:rPr>
                        <a:t>Result</a:t>
                      </a:r>
                      <a:r>
                        <a:rPr dirty="0" sz="185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50" spc="10">
                          <a:latin typeface="Times New Roman"/>
                          <a:cs typeface="Times New Roman"/>
                        </a:rPr>
                        <a:t>1</a:t>
                      </a:r>
                      <a:endParaRPr sz="18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4604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850" spc="10">
                          <a:latin typeface="Times New Roman"/>
                          <a:cs typeface="Times New Roman"/>
                        </a:rPr>
                        <a:t>Result</a:t>
                      </a:r>
                      <a:r>
                        <a:rPr dirty="0" sz="185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50" spc="10">
                          <a:latin typeface="Times New Roman"/>
                          <a:cs typeface="Times New Roman"/>
                        </a:rPr>
                        <a:t>4</a:t>
                      </a:r>
                      <a:endParaRPr sz="18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4604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9C9C9"/>
                    </a:solidFill>
                  </a:tcPr>
                </a:tc>
              </a:tr>
              <a:tr h="62524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850">
                          <a:latin typeface="Times New Roman"/>
                          <a:cs typeface="Times New Roman"/>
                        </a:rPr>
                        <a:t>2</a:t>
                      </a:r>
                      <a:endParaRPr sz="18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71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850" spc="10">
                          <a:latin typeface="Times New Roman"/>
                          <a:cs typeface="Times New Roman"/>
                        </a:rPr>
                        <a:t>Result</a:t>
                      </a:r>
                      <a:r>
                        <a:rPr dirty="0" sz="185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50" spc="10">
                          <a:latin typeface="Times New Roman"/>
                          <a:cs typeface="Times New Roman"/>
                        </a:rPr>
                        <a:t>2</a:t>
                      </a:r>
                      <a:endParaRPr sz="18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71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850" spc="10">
                          <a:latin typeface="Times New Roman"/>
                          <a:cs typeface="Times New Roman"/>
                        </a:rPr>
                        <a:t>Result</a:t>
                      </a:r>
                      <a:r>
                        <a:rPr dirty="0" sz="185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50" spc="10">
                          <a:latin typeface="Times New Roman"/>
                          <a:cs typeface="Times New Roman"/>
                        </a:rPr>
                        <a:t>5</a:t>
                      </a:r>
                      <a:endParaRPr sz="18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71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</a:tr>
              <a:tr h="62518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850">
                          <a:latin typeface="Times New Roman"/>
                          <a:cs typeface="Times New Roman"/>
                        </a:rPr>
                        <a:t>3</a:t>
                      </a:r>
                      <a:endParaRPr sz="18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71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850" spc="10">
                          <a:latin typeface="Times New Roman"/>
                          <a:cs typeface="Times New Roman"/>
                        </a:rPr>
                        <a:t>Result</a:t>
                      </a:r>
                      <a:r>
                        <a:rPr dirty="0" sz="185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50" spc="10">
                          <a:latin typeface="Times New Roman"/>
                          <a:cs typeface="Times New Roman"/>
                        </a:rPr>
                        <a:t>3</a:t>
                      </a:r>
                      <a:endParaRPr sz="18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71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850" spc="10">
                          <a:latin typeface="Times New Roman"/>
                          <a:cs typeface="Times New Roman"/>
                        </a:rPr>
                        <a:t>Result</a:t>
                      </a:r>
                      <a:r>
                        <a:rPr dirty="0" sz="185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50" spc="10">
                          <a:latin typeface="Times New Roman"/>
                          <a:cs typeface="Times New Roman"/>
                        </a:rPr>
                        <a:t>6</a:t>
                      </a:r>
                      <a:endParaRPr sz="18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71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9C9C9"/>
                    </a:solidFill>
                  </a:tcPr>
                </a:tc>
              </a:tr>
            </a:tbl>
          </a:graphicData>
        </a:graphic>
      </p:graphicFrame>
      <p:sp>
        <p:nvSpPr>
          <p:cNvPr id="32" name="object 32"/>
          <p:cNvSpPr txBox="1"/>
          <p:nvPr/>
        </p:nvSpPr>
        <p:spPr>
          <a:xfrm>
            <a:off x="8977651" y="10262975"/>
            <a:ext cx="3009265" cy="3124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850" spc="10" b="1">
                <a:latin typeface="Times New Roman"/>
                <a:cs typeface="Times New Roman"/>
              </a:rPr>
              <a:t>Tabular</a:t>
            </a:r>
            <a:r>
              <a:rPr dirty="0" sz="1850" spc="-5" b="1">
                <a:latin typeface="Times New Roman"/>
                <a:cs typeface="Times New Roman"/>
              </a:rPr>
              <a:t> </a:t>
            </a:r>
            <a:r>
              <a:rPr dirty="0" sz="1850" spc="10" b="1">
                <a:latin typeface="Times New Roman"/>
                <a:cs typeface="Times New Roman"/>
              </a:rPr>
              <a:t>1:</a:t>
            </a:r>
            <a:r>
              <a:rPr dirty="0" sz="1850" b="1">
                <a:latin typeface="Times New Roman"/>
                <a:cs typeface="Times New Roman"/>
              </a:rPr>
              <a:t> </a:t>
            </a:r>
            <a:r>
              <a:rPr dirty="0" sz="1850" spc="10" b="1">
                <a:latin typeface="Times New Roman"/>
                <a:cs typeface="Times New Roman"/>
              </a:rPr>
              <a:t>Caption</a:t>
            </a:r>
            <a:r>
              <a:rPr dirty="0" sz="1850" b="1">
                <a:latin typeface="Times New Roman"/>
                <a:cs typeface="Times New Roman"/>
              </a:rPr>
              <a:t> </a:t>
            </a:r>
            <a:r>
              <a:rPr dirty="0" sz="1850" spc="10" b="1">
                <a:latin typeface="Times New Roman"/>
                <a:cs typeface="Times New Roman"/>
              </a:rPr>
              <a:t>goes</a:t>
            </a:r>
            <a:r>
              <a:rPr dirty="0" sz="1850" spc="-5" b="1">
                <a:latin typeface="Times New Roman"/>
                <a:cs typeface="Times New Roman"/>
              </a:rPr>
              <a:t> </a:t>
            </a:r>
            <a:r>
              <a:rPr dirty="0" sz="1850" spc="5" b="1">
                <a:latin typeface="Times New Roman"/>
                <a:cs typeface="Times New Roman"/>
              </a:rPr>
              <a:t>here</a:t>
            </a:r>
            <a:endParaRPr sz="1850">
              <a:latin typeface="Times New Roman"/>
              <a:cs typeface="Times New Roman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97347" y="18159655"/>
            <a:ext cx="1941830" cy="1833880"/>
            <a:chOff x="97347" y="18159655"/>
            <a:chExt cx="1941830" cy="1833880"/>
          </a:xfrm>
        </p:grpSpPr>
        <p:pic>
          <p:nvPicPr>
            <p:cNvPr id="34" name="object 3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7347" y="18208687"/>
              <a:ext cx="1941586" cy="1784470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04716" y="18159655"/>
              <a:ext cx="1726848" cy="1810596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119000" y="18219597"/>
              <a:ext cx="1901825" cy="1744980"/>
            </a:xfrm>
            <a:custGeom>
              <a:avLst/>
              <a:gdLst/>
              <a:ahLst/>
              <a:cxnLst/>
              <a:rect l="l" t="t" r="r" b="b"/>
              <a:pathLst>
                <a:path w="1901825" h="1744980">
                  <a:moveTo>
                    <a:pt x="1610771" y="0"/>
                  </a:moveTo>
                  <a:lnTo>
                    <a:pt x="290736" y="0"/>
                  </a:lnTo>
                  <a:lnTo>
                    <a:pt x="243577" y="3804"/>
                  </a:lnTo>
                  <a:lnTo>
                    <a:pt x="198841" y="14820"/>
                  </a:lnTo>
                  <a:lnTo>
                    <a:pt x="157126" y="32449"/>
                  </a:lnTo>
                  <a:lnTo>
                    <a:pt x="119031" y="56091"/>
                  </a:lnTo>
                  <a:lnTo>
                    <a:pt x="85154" y="85149"/>
                  </a:lnTo>
                  <a:lnTo>
                    <a:pt x="56095" y="119024"/>
                  </a:lnTo>
                  <a:lnTo>
                    <a:pt x="32451" y="157119"/>
                  </a:lnTo>
                  <a:lnTo>
                    <a:pt x="14821" y="198833"/>
                  </a:lnTo>
                  <a:lnTo>
                    <a:pt x="3805" y="243570"/>
                  </a:lnTo>
                  <a:lnTo>
                    <a:pt x="0" y="290730"/>
                  </a:lnTo>
                  <a:lnTo>
                    <a:pt x="0" y="1453648"/>
                  </a:lnTo>
                  <a:lnTo>
                    <a:pt x="3805" y="1500808"/>
                  </a:lnTo>
                  <a:lnTo>
                    <a:pt x="14821" y="1545544"/>
                  </a:lnTo>
                  <a:lnTo>
                    <a:pt x="32451" y="1587259"/>
                  </a:lnTo>
                  <a:lnTo>
                    <a:pt x="56095" y="1625354"/>
                  </a:lnTo>
                  <a:lnTo>
                    <a:pt x="85154" y="1659231"/>
                  </a:lnTo>
                  <a:lnTo>
                    <a:pt x="119031" y="1688290"/>
                  </a:lnTo>
                  <a:lnTo>
                    <a:pt x="157126" y="1711934"/>
                  </a:lnTo>
                  <a:lnTo>
                    <a:pt x="198841" y="1729563"/>
                  </a:lnTo>
                  <a:lnTo>
                    <a:pt x="243577" y="1740580"/>
                  </a:lnTo>
                  <a:lnTo>
                    <a:pt x="290736" y="1744385"/>
                  </a:lnTo>
                  <a:lnTo>
                    <a:pt x="1610771" y="1744385"/>
                  </a:lnTo>
                  <a:lnTo>
                    <a:pt x="1657931" y="1740580"/>
                  </a:lnTo>
                  <a:lnTo>
                    <a:pt x="1702668" y="1729563"/>
                  </a:lnTo>
                  <a:lnTo>
                    <a:pt x="1744383" y="1711934"/>
                  </a:lnTo>
                  <a:lnTo>
                    <a:pt x="1782477" y="1688290"/>
                  </a:lnTo>
                  <a:lnTo>
                    <a:pt x="1816352" y="1659231"/>
                  </a:lnTo>
                  <a:lnTo>
                    <a:pt x="1845410" y="1625354"/>
                  </a:lnTo>
                  <a:lnTo>
                    <a:pt x="1869053" y="1587259"/>
                  </a:lnTo>
                  <a:lnTo>
                    <a:pt x="1886681" y="1545544"/>
                  </a:lnTo>
                  <a:lnTo>
                    <a:pt x="1897697" y="1500808"/>
                  </a:lnTo>
                  <a:lnTo>
                    <a:pt x="1901502" y="1453648"/>
                  </a:lnTo>
                  <a:lnTo>
                    <a:pt x="1901502" y="290730"/>
                  </a:lnTo>
                  <a:lnTo>
                    <a:pt x="1897697" y="243570"/>
                  </a:lnTo>
                  <a:lnTo>
                    <a:pt x="1886681" y="198833"/>
                  </a:lnTo>
                  <a:lnTo>
                    <a:pt x="1869053" y="157119"/>
                  </a:lnTo>
                  <a:lnTo>
                    <a:pt x="1845410" y="119024"/>
                  </a:lnTo>
                  <a:lnTo>
                    <a:pt x="1816352" y="85149"/>
                  </a:lnTo>
                  <a:lnTo>
                    <a:pt x="1782477" y="56091"/>
                  </a:lnTo>
                  <a:lnTo>
                    <a:pt x="1744383" y="32449"/>
                  </a:lnTo>
                  <a:lnTo>
                    <a:pt x="1702668" y="14820"/>
                  </a:lnTo>
                  <a:lnTo>
                    <a:pt x="1657931" y="3804"/>
                  </a:lnTo>
                  <a:lnTo>
                    <a:pt x="1610771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119000" y="18219597"/>
              <a:ext cx="1901825" cy="1744980"/>
            </a:xfrm>
            <a:custGeom>
              <a:avLst/>
              <a:gdLst/>
              <a:ahLst/>
              <a:cxnLst/>
              <a:rect l="l" t="t" r="r" b="b"/>
              <a:pathLst>
                <a:path w="1901825" h="1744980">
                  <a:moveTo>
                    <a:pt x="0" y="290730"/>
                  </a:moveTo>
                  <a:lnTo>
                    <a:pt x="3805" y="243570"/>
                  </a:lnTo>
                  <a:lnTo>
                    <a:pt x="14821" y="198833"/>
                  </a:lnTo>
                  <a:lnTo>
                    <a:pt x="32451" y="157119"/>
                  </a:lnTo>
                  <a:lnTo>
                    <a:pt x="56095" y="119024"/>
                  </a:lnTo>
                  <a:lnTo>
                    <a:pt x="85154" y="85149"/>
                  </a:lnTo>
                  <a:lnTo>
                    <a:pt x="119031" y="56091"/>
                  </a:lnTo>
                  <a:lnTo>
                    <a:pt x="157126" y="32449"/>
                  </a:lnTo>
                  <a:lnTo>
                    <a:pt x="198841" y="14820"/>
                  </a:lnTo>
                  <a:lnTo>
                    <a:pt x="243577" y="3804"/>
                  </a:lnTo>
                  <a:lnTo>
                    <a:pt x="290736" y="0"/>
                  </a:lnTo>
                  <a:lnTo>
                    <a:pt x="1610771" y="0"/>
                  </a:lnTo>
                  <a:lnTo>
                    <a:pt x="1657931" y="3804"/>
                  </a:lnTo>
                  <a:lnTo>
                    <a:pt x="1702668" y="14820"/>
                  </a:lnTo>
                  <a:lnTo>
                    <a:pt x="1744383" y="32449"/>
                  </a:lnTo>
                  <a:lnTo>
                    <a:pt x="1782477" y="56091"/>
                  </a:lnTo>
                  <a:lnTo>
                    <a:pt x="1816352" y="85149"/>
                  </a:lnTo>
                  <a:lnTo>
                    <a:pt x="1845410" y="119024"/>
                  </a:lnTo>
                  <a:lnTo>
                    <a:pt x="1869053" y="157119"/>
                  </a:lnTo>
                  <a:lnTo>
                    <a:pt x="1886681" y="198833"/>
                  </a:lnTo>
                  <a:lnTo>
                    <a:pt x="1897697" y="243570"/>
                  </a:lnTo>
                  <a:lnTo>
                    <a:pt x="1901502" y="290730"/>
                  </a:lnTo>
                  <a:lnTo>
                    <a:pt x="1901502" y="1453648"/>
                  </a:lnTo>
                  <a:lnTo>
                    <a:pt x="1897697" y="1500808"/>
                  </a:lnTo>
                  <a:lnTo>
                    <a:pt x="1886681" y="1545544"/>
                  </a:lnTo>
                  <a:lnTo>
                    <a:pt x="1869053" y="1587259"/>
                  </a:lnTo>
                  <a:lnTo>
                    <a:pt x="1845410" y="1625354"/>
                  </a:lnTo>
                  <a:lnTo>
                    <a:pt x="1816352" y="1659231"/>
                  </a:lnTo>
                  <a:lnTo>
                    <a:pt x="1782477" y="1688290"/>
                  </a:lnTo>
                  <a:lnTo>
                    <a:pt x="1744383" y="1711934"/>
                  </a:lnTo>
                  <a:lnTo>
                    <a:pt x="1702668" y="1729563"/>
                  </a:lnTo>
                  <a:lnTo>
                    <a:pt x="1657931" y="1740580"/>
                  </a:lnTo>
                  <a:lnTo>
                    <a:pt x="1610771" y="1744385"/>
                  </a:lnTo>
                  <a:lnTo>
                    <a:pt x="290736" y="1744385"/>
                  </a:lnTo>
                  <a:lnTo>
                    <a:pt x="243577" y="1740580"/>
                  </a:lnTo>
                  <a:lnTo>
                    <a:pt x="198841" y="1729563"/>
                  </a:lnTo>
                  <a:lnTo>
                    <a:pt x="157126" y="1711934"/>
                  </a:lnTo>
                  <a:lnTo>
                    <a:pt x="119031" y="1688290"/>
                  </a:lnTo>
                  <a:lnTo>
                    <a:pt x="85154" y="1659231"/>
                  </a:lnTo>
                  <a:lnTo>
                    <a:pt x="56095" y="1625354"/>
                  </a:lnTo>
                  <a:lnTo>
                    <a:pt x="32451" y="1587259"/>
                  </a:lnTo>
                  <a:lnTo>
                    <a:pt x="14821" y="1545544"/>
                  </a:lnTo>
                  <a:lnTo>
                    <a:pt x="3805" y="1500808"/>
                  </a:lnTo>
                  <a:lnTo>
                    <a:pt x="0" y="1453648"/>
                  </a:lnTo>
                  <a:lnTo>
                    <a:pt x="0" y="290730"/>
                  </a:lnTo>
                  <a:close/>
                </a:path>
              </a:pathLst>
            </a:custGeom>
            <a:ln w="4652">
              <a:solidFill>
                <a:srgbClr val="B5DAD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8" name="object 38"/>
          <p:cNvSpPr txBox="1"/>
          <p:nvPr/>
        </p:nvSpPr>
        <p:spPr>
          <a:xfrm>
            <a:off x="325750" y="18208150"/>
            <a:ext cx="1488440" cy="16287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266700" marR="259079">
              <a:lnSpc>
                <a:spcPct val="100000"/>
              </a:lnSpc>
              <a:spcBef>
                <a:spcPts val="100"/>
              </a:spcBef>
            </a:pPr>
            <a:r>
              <a:rPr dirty="0" sz="1500" spc="-5" b="1" i="1">
                <a:solidFill>
                  <a:srgbClr val="1F1F1F"/>
                </a:solidFill>
                <a:latin typeface="Arial"/>
                <a:cs typeface="Arial"/>
              </a:rPr>
              <a:t>Initiative </a:t>
            </a:r>
            <a:r>
              <a:rPr dirty="0" sz="1500" b="1" i="1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dirty="0" sz="1500" spc="-5" b="1" i="1">
                <a:solidFill>
                  <a:srgbClr val="1F1F1F"/>
                </a:solidFill>
                <a:latin typeface="Arial"/>
                <a:cs typeface="Arial"/>
              </a:rPr>
              <a:t>4pour1000</a:t>
            </a:r>
            <a:endParaRPr sz="1500">
              <a:latin typeface="Arial"/>
              <a:cs typeface="Arial"/>
            </a:endParaRPr>
          </a:p>
          <a:p>
            <a:pPr algn="ctr" marL="303530" marR="190500" indent="-53340">
              <a:lnSpc>
                <a:spcPts val="1800"/>
              </a:lnSpc>
              <a:spcBef>
                <a:spcPts val="70"/>
              </a:spcBef>
            </a:pPr>
            <a:r>
              <a:rPr dirty="0" sz="1550" spc="-45">
                <a:solidFill>
                  <a:srgbClr val="1F1F1F"/>
                </a:solidFill>
                <a:latin typeface="Segoe UI Symbol"/>
                <a:cs typeface="Segoe UI Symbol"/>
              </a:rPr>
              <a:t>⬥ </a:t>
            </a:r>
            <a:r>
              <a:rPr dirty="0" sz="1550" spc="-40">
                <a:solidFill>
                  <a:srgbClr val="1F1F1F"/>
                </a:solidFill>
                <a:latin typeface="Segoe UI Symbol"/>
                <a:cs typeface="Segoe UI Symbol"/>
              </a:rPr>
              <a:t> </a:t>
            </a:r>
            <a:r>
              <a:rPr dirty="0" sz="1500" spc="-5" b="1" i="1">
                <a:solidFill>
                  <a:srgbClr val="1F1F1F"/>
                </a:solidFill>
                <a:latin typeface="Arial"/>
                <a:cs typeface="Arial"/>
              </a:rPr>
              <a:t>Hyderabad  </a:t>
            </a:r>
            <a:r>
              <a:rPr dirty="0" sz="1500" b="1" i="1">
                <a:solidFill>
                  <a:srgbClr val="1F1F1F"/>
                </a:solidFill>
                <a:latin typeface="Arial"/>
                <a:cs typeface="Arial"/>
              </a:rPr>
              <a:t>(India)</a:t>
            </a:r>
            <a:endParaRPr sz="1500">
              <a:latin typeface="Arial"/>
              <a:cs typeface="Arial"/>
            </a:endParaRPr>
          </a:p>
          <a:p>
            <a:pPr algn="ctr">
              <a:lnSpc>
                <a:spcPts val="1755"/>
              </a:lnSpc>
            </a:pPr>
            <a:r>
              <a:rPr dirty="0" sz="1550" spc="-45">
                <a:solidFill>
                  <a:srgbClr val="1F1F1F"/>
                </a:solidFill>
                <a:latin typeface="Segoe UI Symbol"/>
                <a:cs typeface="Segoe UI Symbol"/>
              </a:rPr>
              <a:t>⬥</a:t>
            </a:r>
            <a:endParaRPr sz="1550">
              <a:latin typeface="Segoe UI Symbol"/>
              <a:cs typeface="Segoe UI Symbol"/>
            </a:endParaRPr>
          </a:p>
          <a:p>
            <a:pPr algn="ctr">
              <a:lnSpc>
                <a:spcPts val="1795"/>
              </a:lnSpc>
            </a:pPr>
            <a:r>
              <a:rPr dirty="0" sz="1500" b="1" i="1">
                <a:solidFill>
                  <a:srgbClr val="1F1F1F"/>
                </a:solidFill>
                <a:latin typeface="Arial"/>
                <a:cs typeface="Arial"/>
              </a:rPr>
              <a:t>September</a:t>
            </a:r>
            <a:r>
              <a:rPr dirty="0" sz="1500" spc="-55" b="1" i="1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dirty="0" sz="1500" spc="-5" b="1" i="1">
                <a:solidFill>
                  <a:srgbClr val="1F1F1F"/>
                </a:solidFill>
                <a:latin typeface="Arial"/>
                <a:cs typeface="Arial"/>
              </a:rPr>
              <a:t>2023</a:t>
            </a:r>
            <a:endParaRPr sz="1500">
              <a:latin typeface="Arial"/>
              <a:cs typeface="Arial"/>
            </a:endParaRPr>
          </a:p>
        </p:txBody>
      </p:sp>
      <p:pic>
        <p:nvPicPr>
          <p:cNvPr id="39" name="object 39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8097758" y="18263798"/>
            <a:ext cx="3441529" cy="1752617"/>
          </a:xfrm>
          <a:prstGeom prst="rect">
            <a:avLst/>
          </a:prstGeom>
        </p:spPr>
      </p:pic>
      <p:sp>
        <p:nvSpPr>
          <p:cNvPr id="40" name="object 40"/>
          <p:cNvSpPr txBox="1"/>
          <p:nvPr/>
        </p:nvSpPr>
        <p:spPr>
          <a:xfrm>
            <a:off x="349490" y="408663"/>
            <a:ext cx="13374369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30" b="1">
                <a:latin typeface="Roboto Bk"/>
                <a:cs typeface="Roboto Bk"/>
              </a:rPr>
              <a:t>Asia-Pacific</a:t>
            </a:r>
            <a:r>
              <a:rPr dirty="0" sz="2050" spc="-5" b="1">
                <a:latin typeface="Roboto Bk"/>
                <a:cs typeface="Roboto Bk"/>
              </a:rPr>
              <a:t> </a:t>
            </a:r>
            <a:r>
              <a:rPr dirty="0" sz="2050" spc="-110" b="1">
                <a:latin typeface="Roboto Bk"/>
                <a:cs typeface="Roboto Bk"/>
              </a:rPr>
              <a:t>“4</a:t>
            </a:r>
            <a:r>
              <a:rPr dirty="0" sz="2050" spc="10" b="1">
                <a:latin typeface="Roboto Bk"/>
                <a:cs typeface="Roboto Bk"/>
              </a:rPr>
              <a:t> </a:t>
            </a:r>
            <a:r>
              <a:rPr dirty="0" sz="2050" spc="-5" b="1">
                <a:latin typeface="Roboto Bk"/>
                <a:cs typeface="Roboto Bk"/>
              </a:rPr>
              <a:t>per</a:t>
            </a:r>
            <a:r>
              <a:rPr dirty="0" sz="2050" b="1">
                <a:latin typeface="Roboto Bk"/>
                <a:cs typeface="Roboto Bk"/>
              </a:rPr>
              <a:t> </a:t>
            </a:r>
            <a:r>
              <a:rPr dirty="0" sz="2050" spc="-65" b="1">
                <a:latin typeface="Roboto Bk"/>
                <a:cs typeface="Roboto Bk"/>
              </a:rPr>
              <a:t>1000”</a:t>
            </a:r>
            <a:r>
              <a:rPr dirty="0" sz="2050" spc="15" b="1">
                <a:latin typeface="Roboto Bk"/>
                <a:cs typeface="Roboto Bk"/>
              </a:rPr>
              <a:t> </a:t>
            </a:r>
            <a:r>
              <a:rPr dirty="0" sz="2050" spc="-35" b="1">
                <a:latin typeface="Roboto Bk"/>
                <a:cs typeface="Roboto Bk"/>
              </a:rPr>
              <a:t>Initiative</a:t>
            </a:r>
            <a:r>
              <a:rPr dirty="0" sz="2050" spc="5" b="1">
                <a:latin typeface="Roboto Bk"/>
                <a:cs typeface="Roboto Bk"/>
              </a:rPr>
              <a:t> </a:t>
            </a:r>
            <a:r>
              <a:rPr dirty="0" sz="2050" spc="-15" b="1">
                <a:latin typeface="Roboto Bk"/>
                <a:cs typeface="Roboto Bk"/>
              </a:rPr>
              <a:t>Regional</a:t>
            </a:r>
            <a:r>
              <a:rPr dirty="0" sz="2050" b="1">
                <a:latin typeface="Roboto Bk"/>
                <a:cs typeface="Roboto Bk"/>
              </a:rPr>
              <a:t> </a:t>
            </a:r>
            <a:r>
              <a:rPr dirty="0" sz="2050" spc="5" b="1">
                <a:latin typeface="Roboto Bk"/>
                <a:cs typeface="Roboto Bk"/>
              </a:rPr>
              <a:t>Conference</a:t>
            </a:r>
            <a:r>
              <a:rPr dirty="0" sz="2050" spc="10" b="1">
                <a:latin typeface="Roboto Bk"/>
                <a:cs typeface="Roboto Bk"/>
              </a:rPr>
              <a:t> </a:t>
            </a:r>
            <a:r>
              <a:rPr dirty="0" sz="2050" b="1">
                <a:latin typeface="Roboto Bk"/>
                <a:cs typeface="Roboto Bk"/>
              </a:rPr>
              <a:t>on</a:t>
            </a:r>
            <a:r>
              <a:rPr dirty="0" sz="2050" spc="-15" b="1">
                <a:latin typeface="Roboto Bk"/>
                <a:cs typeface="Roboto Bk"/>
              </a:rPr>
              <a:t> </a:t>
            </a:r>
            <a:r>
              <a:rPr dirty="0" sz="2050" spc="-25" i="1">
                <a:latin typeface="Roboto"/>
                <a:cs typeface="Roboto"/>
              </a:rPr>
              <a:t>Soil</a:t>
            </a:r>
            <a:r>
              <a:rPr dirty="0" sz="2050" spc="5" i="1">
                <a:latin typeface="Roboto"/>
                <a:cs typeface="Roboto"/>
              </a:rPr>
              <a:t> </a:t>
            </a:r>
            <a:r>
              <a:rPr dirty="0" sz="2050" spc="-30" i="1">
                <a:latin typeface="Roboto"/>
                <a:cs typeface="Roboto"/>
              </a:rPr>
              <a:t>Health</a:t>
            </a:r>
            <a:r>
              <a:rPr dirty="0" sz="2050" spc="10" i="1">
                <a:latin typeface="Roboto"/>
                <a:cs typeface="Roboto"/>
              </a:rPr>
              <a:t> </a:t>
            </a:r>
            <a:r>
              <a:rPr dirty="0" sz="2050" spc="-20" i="1">
                <a:latin typeface="Roboto"/>
                <a:cs typeface="Roboto"/>
              </a:rPr>
              <a:t>to</a:t>
            </a:r>
            <a:r>
              <a:rPr dirty="0" sz="2050" spc="5" i="1">
                <a:latin typeface="Roboto"/>
                <a:cs typeface="Roboto"/>
              </a:rPr>
              <a:t> </a:t>
            </a:r>
            <a:r>
              <a:rPr dirty="0" sz="2050" spc="-30" i="1">
                <a:latin typeface="Roboto"/>
                <a:cs typeface="Roboto"/>
              </a:rPr>
              <a:t>address</a:t>
            </a:r>
            <a:r>
              <a:rPr dirty="0" sz="2050" spc="5" i="1">
                <a:latin typeface="Roboto"/>
                <a:cs typeface="Roboto"/>
              </a:rPr>
              <a:t> </a:t>
            </a:r>
            <a:r>
              <a:rPr dirty="0" sz="2050" spc="-20" i="1">
                <a:latin typeface="Roboto"/>
                <a:cs typeface="Roboto"/>
              </a:rPr>
              <a:t>Climate</a:t>
            </a:r>
            <a:r>
              <a:rPr dirty="0" sz="2050" spc="10" i="1">
                <a:latin typeface="Roboto"/>
                <a:cs typeface="Roboto"/>
              </a:rPr>
              <a:t> </a:t>
            </a:r>
            <a:r>
              <a:rPr dirty="0" sz="2050" spc="-30" i="1">
                <a:latin typeface="Roboto"/>
                <a:cs typeface="Roboto"/>
              </a:rPr>
              <a:t>Change</a:t>
            </a:r>
            <a:r>
              <a:rPr dirty="0" sz="2050" spc="5" i="1">
                <a:latin typeface="Roboto"/>
                <a:cs typeface="Roboto"/>
              </a:rPr>
              <a:t> </a:t>
            </a:r>
            <a:r>
              <a:rPr dirty="0" sz="2050" spc="-35" i="1">
                <a:latin typeface="Roboto"/>
                <a:cs typeface="Roboto"/>
              </a:rPr>
              <a:t>and</a:t>
            </a:r>
            <a:r>
              <a:rPr dirty="0" sz="2050" spc="5" i="1">
                <a:latin typeface="Roboto"/>
                <a:cs typeface="Roboto"/>
              </a:rPr>
              <a:t> </a:t>
            </a:r>
            <a:r>
              <a:rPr dirty="0" sz="2050" spc="-20" i="1">
                <a:latin typeface="Roboto"/>
                <a:cs typeface="Roboto"/>
              </a:rPr>
              <a:t>Food</a:t>
            </a:r>
            <a:r>
              <a:rPr dirty="0" sz="2050" spc="-10" i="1">
                <a:latin typeface="Roboto"/>
                <a:cs typeface="Roboto"/>
              </a:rPr>
              <a:t> </a:t>
            </a:r>
            <a:r>
              <a:rPr dirty="0" sz="2050" spc="-35" i="1">
                <a:latin typeface="Roboto"/>
                <a:cs typeface="Roboto"/>
              </a:rPr>
              <a:t>Security</a:t>
            </a:r>
            <a:endParaRPr sz="205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2F63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Ethan Shulda;www.postersession.com</dc:creator>
  <dcterms:created xsi:type="dcterms:W3CDTF">2023-06-19T06:22:03Z</dcterms:created>
  <dcterms:modified xsi:type="dcterms:W3CDTF">2023-06-19T06:22:03Z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2023-06-05T00:00:00Z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2023-06-19T00:00:00Z</vt:filetime>
  </property>
</Properties>
</file>